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4" r:id="rId3"/>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oboto"/>
      <p:regular r:id="rId44"/>
      <p:bold r:id="rId45"/>
      <p:italic r:id="rId46"/>
      <p:boldItalic r:id="rId47"/>
    </p:embeddedFont>
    <p:embeddedFont>
      <p:font typeface="Tahoma"/>
      <p:regular r:id="rId48"/>
      <p:bold r:id="rId49"/>
    </p:embeddedFont>
    <p:embeddedFont>
      <p:font typeface="Roboto Mon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regular.fntdata"/><Relationship Id="rId43" Type="http://schemas.openxmlformats.org/officeDocument/2006/relationships/slide" Target="slides/slide37.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Tahoma-regular.fntdata"/><Relationship Id="rId47" Type="http://schemas.openxmlformats.org/officeDocument/2006/relationships/font" Target="fonts/Roboto-boldItalic.fntdata"/><Relationship Id="rId49" Type="http://schemas.openxmlformats.org/officeDocument/2006/relationships/font" Target="fonts/Tahoma-bold.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bold.fntdata"/><Relationship Id="rId50" Type="http://schemas.openxmlformats.org/officeDocument/2006/relationships/font" Target="fonts/RobotoMono-regular.fntdata"/><Relationship Id="rId53" Type="http://schemas.openxmlformats.org/officeDocument/2006/relationships/font" Target="fonts/RobotoMono-boldItalic.fntdata"/><Relationship Id="rId52" Type="http://schemas.openxmlformats.org/officeDocument/2006/relationships/font" Target="fonts/RobotoMon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sole.firebase.google.com/" TargetMode="External"/><Relationship Id="rId3" Type="http://schemas.openxmlformats.org/officeDocument/2006/relationships/hyperlink" Target="http://support.google.com/firebase/answer/7015592" TargetMode="External"/><Relationship Id="rId4" Type="http://schemas.openxmlformats.org/officeDocument/2006/relationships/hyperlink" Target="http://support.google.com/firebase/answer/7015592"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irebase.com/docs/java-api/javadoc/com/firebase/client/Query.html#addValueEventListener-com.firebase.client.ValueEventListener-" TargetMode="External"/><Relationship Id="rId3" Type="http://schemas.openxmlformats.org/officeDocument/2006/relationships/hyperlink" Target="https://www.firebase.com/docs/java-api/javadoc/com/firebase/client/Query.html#addChildEventListener-com.firebase.client.ChildEventListener-" TargetMode="External"/><Relationship Id="rId4" Type="http://schemas.openxmlformats.org/officeDocument/2006/relationships/hyperlink" Target="https://www.firebase.com/docs/java-api/javadoc/com/firebase/client/Query.html#addListenerForSingleValueEvent-com.firebase.client.ValueEventListener-" TargetMode="External"/><Relationship Id="rId5" Type="http://schemas.openxmlformats.org/officeDocument/2006/relationships/hyperlink" Target="https://www.firebase.com/docs/java-api/javadoc/com/firebase/client/Firebase.html" TargetMode="External"/><Relationship Id="rId6" Type="http://schemas.openxmlformats.org/officeDocument/2006/relationships/hyperlink" Target="https://www.firebase.com/docs/java-api/javadoc/com/firebase/client/Firebase.html#setValue-java.lang.Object-"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2a2b5d54d7_2_6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2a2b5d54d7_2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2a2b5d54d7_0_25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000">
                <a:solidFill>
                  <a:schemeClr val="dk1"/>
                </a:solidFill>
              </a:rPr>
              <a:t>Now to make the buttons fully armed and operational. You are going to have a press of each button trigger a pop-up message called a </a:t>
            </a:r>
            <a:r>
              <a:rPr i="1" lang="en" sz="1000">
                <a:solidFill>
                  <a:schemeClr val="dk1"/>
                </a:solidFill>
              </a:rPr>
              <a:t>toast</a:t>
            </a:r>
            <a:r>
              <a:rPr lang="en" sz="1000">
                <a:solidFill>
                  <a:schemeClr val="dk1"/>
                </a:solidFill>
              </a:rPr>
              <a:t>. A </a:t>
            </a:r>
            <a:r>
              <a:rPr i="1" lang="en" sz="1000">
                <a:solidFill>
                  <a:schemeClr val="dk1"/>
                </a:solidFill>
              </a:rPr>
              <a:t>toast </a:t>
            </a:r>
            <a:r>
              <a:rPr lang="en" sz="1000">
                <a:solidFill>
                  <a:schemeClr val="dk1"/>
                </a:solidFill>
              </a:rPr>
              <a:t>is a short message that informs the user of something but does not require any input or action. You are going to make toasts that announce whether the user answered correctly or incorrectly </a:t>
            </a:r>
            <a:endParaRPr sz="10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500">
                <a:solidFill>
                  <a:schemeClr val="dk1"/>
                </a:solidFill>
              </a:rPr>
              <a:t>Making Toasts</a:t>
            </a:r>
            <a:endParaRPr sz="15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000">
                <a:solidFill>
                  <a:schemeClr val="dk1"/>
                </a:solidFill>
              </a:rPr>
              <a:t>Now to make the buttons fully armed and operational. You are going to have a press of each button trigger a pop-up message called a </a:t>
            </a:r>
            <a:r>
              <a:rPr i="1" lang="en" sz="1000">
                <a:solidFill>
                  <a:schemeClr val="dk1"/>
                </a:solidFill>
              </a:rPr>
              <a:t>toast</a:t>
            </a:r>
            <a:r>
              <a:rPr lang="en" sz="1000">
                <a:solidFill>
                  <a:schemeClr val="dk1"/>
                </a:solidFill>
              </a:rPr>
              <a:t>. A </a:t>
            </a:r>
            <a:r>
              <a:rPr i="1" lang="en" sz="1000">
                <a:solidFill>
                  <a:schemeClr val="dk1"/>
                </a:solidFill>
              </a:rPr>
              <a:t>toast </a:t>
            </a:r>
            <a:r>
              <a:rPr lang="en" sz="1000">
                <a:solidFill>
                  <a:schemeClr val="dk1"/>
                </a:solidFill>
              </a:rPr>
              <a:t>is a short message that informs the user of something but does not require any input or action. You are going to make toasts that announce whether the user answered correctly or incorrectly (Figure 1.14). </a:t>
            </a:r>
            <a:endParaRPr sz="10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a:p>
        </p:txBody>
      </p:sp>
      <p:sp>
        <p:nvSpPr>
          <p:cNvPr id="318" name="Google Shape;318;g2a2b5d54d7_0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2a2b5d54d7_2_17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2a2b5d54d7_2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2a341ad375_2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Load more data into firebase, create the key category and load data such as .. create key foods load data such as.. And the menuId is the corresponding catagoryid</a:t>
            </a:r>
            <a:endParaRPr/>
          </a:p>
        </p:txBody>
      </p:sp>
      <p:sp>
        <p:nvSpPr>
          <p:cNvPr id="337" name="Google Shape;337;g2a341ad375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2a2b5d54d7_0_12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2a2b5d54d7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2a341ad375_1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2a341ad375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2a2deab30a_1_1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2a2deab30a_1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2a2b5d54d7_0_14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2a2b5d54d7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2a341ad375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2a341ad37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2a341ad375_0_1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●Why are we using SQLit database:</a:t>
            </a:r>
            <a:endParaRPr sz="1100">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en" sz="1100">
                <a:solidFill>
                  <a:schemeClr val="dk1"/>
                </a:solidFill>
              </a:rPr>
              <a:t>●Very expensive (time) to store temporary data on Firebase database</a:t>
            </a:r>
            <a:endParaRPr sz="1100">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en" sz="1100">
                <a:solidFill>
                  <a:schemeClr val="dk1"/>
                </a:solidFill>
              </a:rPr>
              <a:t>●We have made use of SQLite database to temporarily store all the food items that the user has added to cart along with its many properties like productID, productName, qty, Price and discount</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a:t>
            </a:r>
            <a:r>
              <a:rPr b="1" lang="en" sz="1100">
                <a:solidFill>
                  <a:schemeClr val="dk1"/>
                </a:solidFill>
              </a:rPr>
              <a:t>The items will remain in the cart till the user confirms order even if he closes and reopens the application</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●How are we using SQLit Database</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●To do this, we have compiled the library SQLiteAssetHelper to build.gradle</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●Using the application DB Browser for SQLite, we created a </a:t>
            </a:r>
            <a:r>
              <a:rPr b="1" lang="en" sz="1100">
                <a:solidFill>
                  <a:schemeClr val="dk1"/>
                </a:solidFill>
              </a:rPr>
              <a:t>new database</a:t>
            </a:r>
            <a:r>
              <a:rPr lang="en" sz="1100">
                <a:solidFill>
                  <a:schemeClr val="dk1"/>
                </a:solidFill>
              </a:rPr>
              <a:t> </a:t>
            </a:r>
            <a:r>
              <a:rPr b="1" lang="en" sz="1100">
                <a:solidFill>
                  <a:schemeClr val="dk1"/>
                </a:solidFill>
              </a:rPr>
              <a:t>EatItDB.db</a:t>
            </a:r>
            <a:r>
              <a:rPr lang="en" sz="1100">
                <a:solidFill>
                  <a:schemeClr val="dk1"/>
                </a:solidFill>
              </a:rPr>
              <a:t> and created a </a:t>
            </a:r>
            <a:r>
              <a:rPr b="1" lang="en" sz="1100">
                <a:solidFill>
                  <a:schemeClr val="dk1"/>
                </a:solidFill>
              </a:rPr>
              <a:t>new Table</a:t>
            </a:r>
            <a:r>
              <a:rPr lang="en" sz="1100">
                <a:solidFill>
                  <a:schemeClr val="dk1"/>
                </a:solidFill>
              </a:rPr>
              <a:t> in the database called </a:t>
            </a:r>
            <a:r>
              <a:rPr b="1" lang="en" sz="1100">
                <a:solidFill>
                  <a:schemeClr val="dk1"/>
                </a:solidFill>
              </a:rPr>
              <a:t>OrderDetail</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○In table order detail we added attributes values: id(not null UNIQUE), productId, ProductName, Quantity, Price, Discount</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○Added this database to /assets/database/EatItDb.db folder</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●Create a new java class database.java where we write functions for DB like addToCart() , deleteFromCart(), clearCart()</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420" name="Google Shape;420;g2a341ad375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2a341ad375_0_3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298450" lvl="0" marL="457200" rtl="0" algn="l">
              <a:lnSpc>
                <a:spcPct val="115000"/>
              </a:lnSpc>
              <a:spcBef>
                <a:spcPts val="0"/>
              </a:spcBef>
              <a:spcAft>
                <a:spcPts val="0"/>
              </a:spcAft>
              <a:buClr>
                <a:schemeClr val="dk1"/>
              </a:buClr>
              <a:buSzPts val="1100"/>
              <a:buChar char="●"/>
            </a:pPr>
            <a:r>
              <a:rPr lang="en"/>
              <a:t>To access any database method, we create a constructor of java class Database, pass the base context, and call the method we want to access</a:t>
            </a:r>
            <a:endParaRPr/>
          </a:p>
          <a:p>
            <a:pPr indent="-298450" lvl="0" marL="457200" rtl="0" algn="l">
              <a:lnSpc>
                <a:spcPct val="115000"/>
              </a:lnSpc>
              <a:spcBef>
                <a:spcPts val="0"/>
              </a:spcBef>
              <a:spcAft>
                <a:spcPts val="0"/>
              </a:spcAft>
              <a:buClr>
                <a:schemeClr val="dk1"/>
              </a:buClr>
              <a:buSzPts val="1100"/>
              <a:buChar char="●"/>
            </a:pPr>
            <a:r>
              <a:rPr lang="en"/>
              <a:t>The method getCarts() gets all the previously added orders which are stored in the sqlite database and returns the list of items in the cart to be displayed on the UI</a:t>
            </a:r>
            <a:endParaRPr/>
          </a:p>
          <a:p>
            <a:pPr indent="-298450" lvl="0" marL="457200" rtl="0" algn="l">
              <a:lnSpc>
                <a:spcPct val="115000"/>
              </a:lnSpc>
              <a:spcBef>
                <a:spcPts val="0"/>
              </a:spcBef>
              <a:spcAft>
                <a:spcPts val="0"/>
              </a:spcAft>
              <a:buClr>
                <a:schemeClr val="dk1"/>
              </a:buClr>
              <a:buSzPts val="1100"/>
              <a:buChar char="●"/>
            </a:pPr>
            <a:r>
              <a:rPr lang="en"/>
              <a:t>The method addToCart(Order order) fires a query on the sqlite database and we add a new order into the OrderDetail table</a:t>
            </a:r>
            <a:endParaRPr/>
          </a:p>
          <a:p>
            <a:pPr indent="-298450" lvl="0" marL="457200" rtl="0" algn="l">
              <a:lnSpc>
                <a:spcPct val="115000"/>
              </a:lnSpc>
              <a:spcBef>
                <a:spcPts val="0"/>
              </a:spcBef>
              <a:spcAft>
                <a:spcPts val="0"/>
              </a:spcAft>
              <a:buClr>
                <a:schemeClr val="dk1"/>
              </a:buClr>
              <a:buSzPts val="1100"/>
              <a:buChar char="●"/>
            </a:pPr>
            <a:r>
              <a:rPr lang="en"/>
              <a:t>The method cleanCart() is called once the order is processed to remove the list of items from the cart</a:t>
            </a:r>
            <a:endParaRPr/>
          </a:p>
          <a:p>
            <a:pPr indent="-298450" lvl="0" marL="457200" rtl="0" algn="l">
              <a:lnSpc>
                <a:spcPct val="115000"/>
              </a:lnSpc>
              <a:spcBef>
                <a:spcPts val="0"/>
              </a:spcBef>
              <a:spcAft>
                <a:spcPts val="0"/>
              </a:spcAft>
              <a:buClr>
                <a:schemeClr val="dk1"/>
              </a:buClr>
              <a:buSzPts val="1100"/>
              <a:buChar char="●"/>
            </a:pPr>
            <a:r>
              <a:rPr lang="en"/>
              <a:t>We then write function for button add to cart in fooddetail.java</a:t>
            </a:r>
            <a:endParaRPr/>
          </a:p>
          <a:p>
            <a:pPr indent="-298450" lvl="1" marL="914400" rtl="0" algn="l">
              <a:lnSpc>
                <a:spcPct val="115000"/>
              </a:lnSpc>
              <a:spcBef>
                <a:spcPts val="0"/>
              </a:spcBef>
              <a:spcAft>
                <a:spcPts val="0"/>
              </a:spcAft>
              <a:buClr>
                <a:schemeClr val="dk1"/>
              </a:buClr>
              <a:buSzPts val="1100"/>
              <a:buChar char="○"/>
            </a:pPr>
            <a:r>
              <a:rPr lang="en"/>
              <a:t>On click of this button we call the method addToCart that is defined in the database Java class and pass the values of the currentFood that is clicked on.</a:t>
            </a:r>
            <a:endParaRPr/>
          </a:p>
          <a:p>
            <a:pPr indent="-298450" lvl="1" marL="914400" rtl="0" algn="l">
              <a:lnSpc>
                <a:spcPct val="115000"/>
              </a:lnSpc>
              <a:spcBef>
                <a:spcPts val="0"/>
              </a:spcBef>
              <a:spcAft>
                <a:spcPts val="0"/>
              </a:spcAft>
              <a:buClr>
                <a:schemeClr val="dk1"/>
              </a:buClr>
              <a:buSzPts val="1100"/>
              <a:buChar char="○"/>
            </a:pPr>
            <a:r>
              <a:rPr lang="en"/>
              <a:t>We then create a toast which displays add to cart </a:t>
            </a:r>
            <a:endParaRPr/>
          </a:p>
          <a:p>
            <a:pPr indent="0" lvl="0" marL="0" rtl="0" algn="l">
              <a:spcBef>
                <a:spcPts val="0"/>
              </a:spcBef>
              <a:spcAft>
                <a:spcPts val="0"/>
              </a:spcAft>
              <a:buNone/>
            </a:pPr>
            <a:r>
              <a:t/>
            </a:r>
            <a:endParaRPr/>
          </a:p>
        </p:txBody>
      </p:sp>
      <p:sp>
        <p:nvSpPr>
          <p:cNvPr id="435" name="Google Shape;435;g2a341ad375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2a341ad375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7" name="Google Shape;217;g2a341ad375_3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8" name="Google Shape;218;g2a341ad375_3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2a341ad375_0_4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t>We have created a cart class where we have the total price of the order and a place order button. We have made use of recycler view to populate items on this page.. </a:t>
            </a:r>
            <a:endParaRPr/>
          </a:p>
          <a:p>
            <a:pPr indent="0" lvl="0" marL="0" rtl="0" algn="l">
              <a:spcBef>
                <a:spcPts val="0"/>
              </a:spcBef>
              <a:spcAft>
                <a:spcPts val="0"/>
              </a:spcAft>
              <a:buClr>
                <a:schemeClr val="dk1"/>
              </a:buClr>
              <a:buSzPts val="1100"/>
              <a:buFont typeface="Arial"/>
              <a:buNone/>
            </a:pPr>
            <a:r>
              <a:rPr lang="en"/>
              <a:t>New layout to show cart</a:t>
            </a:r>
            <a:endParaRPr/>
          </a:p>
          <a:p>
            <a:pPr indent="-298450" lvl="0" marL="457200" rtl="0" algn="l">
              <a:lnSpc>
                <a:spcPct val="115000"/>
              </a:lnSpc>
              <a:spcBef>
                <a:spcPts val="0"/>
              </a:spcBef>
              <a:spcAft>
                <a:spcPts val="0"/>
              </a:spcAft>
              <a:buClr>
                <a:schemeClr val="dk1"/>
              </a:buClr>
              <a:buSzPts val="1100"/>
              <a:buChar char="●"/>
            </a:pPr>
            <a:r>
              <a:rPr lang="en"/>
              <a:t>THE XML layout consists of a recycler view. The major advantage of recycler view is that it populate the view at the run time, hence less memory and you can create the dynamic, more efficient and robust view hierarchy using the Recycler View</a:t>
            </a:r>
            <a:endParaRPr/>
          </a:p>
          <a:p>
            <a:pPr indent="-298450" lvl="0" marL="457200" rtl="0" algn="l">
              <a:lnSpc>
                <a:spcPct val="115000"/>
              </a:lnSpc>
              <a:spcBef>
                <a:spcPts val="0"/>
              </a:spcBef>
              <a:spcAft>
                <a:spcPts val="0"/>
              </a:spcAft>
              <a:buClr>
                <a:schemeClr val="dk1"/>
              </a:buClr>
              <a:buSzPts val="1100"/>
              <a:buChar char="●"/>
            </a:pPr>
            <a:r>
              <a:rPr lang="en"/>
              <a:t>The items have information like item name, quantity and price. The cart view has further information like total price of order.</a:t>
            </a:r>
            <a:endParaRPr/>
          </a:p>
          <a:p>
            <a:pPr indent="-298450" lvl="0" marL="457200" rtl="0" algn="l">
              <a:lnSpc>
                <a:spcPct val="115000"/>
              </a:lnSpc>
              <a:spcBef>
                <a:spcPts val="0"/>
              </a:spcBef>
              <a:spcAft>
                <a:spcPts val="0"/>
              </a:spcAft>
              <a:buClr>
                <a:schemeClr val="dk1"/>
              </a:buClr>
              <a:buSzPts val="1100"/>
              <a:buChar char="●"/>
            </a:pPr>
            <a:r>
              <a:rPr lang="en"/>
              <a:t>Suppose we don’t want an item and change our mind, we can delete an item from the cart  by holding on an item. This will display a option to delete the item. This is done by implementing </a:t>
            </a:r>
            <a:r>
              <a:rPr lang="en" sz="1100"/>
              <a:t>View.OnCreateContextMenuListener on on the cartviewholder class</a:t>
            </a:r>
            <a:endParaRPr sz="1100"/>
          </a:p>
          <a:p>
            <a:pPr indent="-298450" lvl="0" marL="457200" rtl="0" algn="l">
              <a:lnSpc>
                <a:spcPct val="115000"/>
              </a:lnSpc>
              <a:spcBef>
                <a:spcPts val="0"/>
              </a:spcBef>
              <a:spcAft>
                <a:spcPts val="0"/>
              </a:spcAft>
              <a:buClr>
                <a:schemeClr val="dk1"/>
              </a:buClr>
              <a:buSzPts val="1100"/>
              <a:buChar char="●"/>
            </a:pPr>
            <a:r>
              <a:rPr lang="en" sz="1100">
                <a:solidFill>
                  <a:schemeClr val="dk1"/>
                </a:solidFill>
              </a:rPr>
              <a:t>Clicking on delete button passes the unique orderid to database.java where we fire query to remove item from database.</a:t>
            </a:r>
            <a:r>
              <a:rPr lang="en" sz="900">
                <a:solidFill>
                  <a:schemeClr val="dk1"/>
                </a:solidFill>
                <a:highlight>
                  <a:srgbClr val="E4E4FF"/>
                </a:highlight>
              </a:rPr>
              <a:t> </a:t>
            </a:r>
            <a:endParaRPr sz="900">
              <a:solidFill>
                <a:schemeClr val="dk1"/>
              </a:solidFill>
              <a:highlight>
                <a:srgbClr val="E4E4FF"/>
              </a:highlight>
            </a:endParaRPr>
          </a:p>
          <a:p>
            <a:pPr indent="-298450" lvl="0" marL="457200" rtl="0" algn="l">
              <a:lnSpc>
                <a:spcPct val="115000"/>
              </a:lnSpc>
              <a:spcBef>
                <a:spcPts val="0"/>
              </a:spcBef>
              <a:spcAft>
                <a:spcPts val="0"/>
              </a:spcAft>
              <a:buClr>
                <a:schemeClr val="dk1"/>
              </a:buClr>
              <a:buSzPts val="1100"/>
              <a:buChar char="●"/>
            </a:pPr>
            <a:r>
              <a:rPr lang="en"/>
              <a:t> </a:t>
            </a:r>
            <a:endParaRPr/>
          </a:p>
          <a:p>
            <a:pPr indent="0" lvl="0" marL="0" rtl="0" algn="l">
              <a:spcBef>
                <a:spcPts val="0"/>
              </a:spcBef>
              <a:spcAft>
                <a:spcPts val="0"/>
              </a:spcAft>
              <a:buNone/>
            </a:pPr>
            <a:r>
              <a:t/>
            </a:r>
            <a:endParaRPr/>
          </a:p>
        </p:txBody>
      </p:sp>
      <p:sp>
        <p:nvSpPr>
          <p:cNvPr id="451" name="Google Shape;451;g2a341ad375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2a341ad375_0_5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2a341ad375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2a31f2ab08_1_4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2a31f2ab08_1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2a2b5d54d7_2_20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g2a2b5d54d7_2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2a2b5d54d7_0_20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2a2b5d54d7_0_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2a2b5d54d7_0_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2a2b5d54d7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2a2b5d54d7_0_23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2a2b5d54d7_0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2a31f2ab08_1_3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2a31f2ab08_1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2a31f2ab08_1_6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2a31f2ab08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2a31f2ab08_1_8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2a31f2ab08_1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2a2b5d54d7_2_12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2a2b5d54d7_2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2a31f2ab08_1_10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2a31f2ab08_1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2a31f2ab08_2_7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2a31f2ab08_2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2a31f2ab08_1_9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2a31f2ab08_1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2a31f2ab08_2_4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2a31f2ab08_2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2a31f2ab08_2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g2a31f2ab08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2a31f2ab08_2_2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g2a31f2ab08_2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2a2b5d54d7_2_356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2a2b5d54d7_2_35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2a2b5d54d7_0_8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2a2b5d54d7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2a341ad375_3_14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2a341ad375_3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2a2b5d54d7_2_14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2a2b5d54d7_2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2a2b5d54d7_0_28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In this part i will talk about the main screen,the sing in activity and the sign up</a:t>
            </a:r>
            <a:endParaRPr/>
          </a:p>
        </p:txBody>
      </p:sp>
      <p:sp>
        <p:nvSpPr>
          <p:cNvPr id="275" name="Google Shape;275;g2a2b5d54d7_0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2a2b5d54d7_2_15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7647"/>
              </a:lnSpc>
              <a:spcBef>
                <a:spcPts val="0"/>
              </a:spcBef>
              <a:spcAft>
                <a:spcPts val="0"/>
              </a:spcAft>
              <a:buNone/>
            </a:pPr>
            <a:r>
              <a:rPr b="1" lang="en" sz="1200">
                <a:solidFill>
                  <a:srgbClr val="757575"/>
                </a:solidFill>
                <a:latin typeface="Roboto"/>
                <a:ea typeface="Roboto"/>
                <a:cs typeface="Roboto"/>
                <a:sym typeface="Roboto"/>
              </a:rPr>
              <a:t>Add Firebase to the  Android Project</a:t>
            </a:r>
            <a:endParaRPr b="1" sz="1200">
              <a:solidFill>
                <a:srgbClr val="757575"/>
              </a:solidFill>
              <a:latin typeface="Roboto"/>
              <a:ea typeface="Roboto"/>
              <a:cs typeface="Roboto"/>
              <a:sym typeface="Roboto"/>
            </a:endParaRPr>
          </a:p>
          <a:p>
            <a:pPr indent="-304800" lvl="0" marL="457200" rtl="0" algn="l">
              <a:lnSpc>
                <a:spcPct val="115000"/>
              </a:lnSpc>
              <a:spcBef>
                <a:spcPts val="1500"/>
              </a:spcBef>
              <a:spcAft>
                <a:spcPts val="0"/>
              </a:spcAft>
              <a:buClr>
                <a:srgbClr val="212121"/>
              </a:buClr>
              <a:buSzPts val="1200"/>
              <a:buFont typeface="Roboto"/>
              <a:buAutoNum type="arabicPeriod"/>
            </a:pPr>
            <a:r>
              <a:rPr lang="en" sz="1200">
                <a:solidFill>
                  <a:srgbClr val="212121"/>
                </a:solidFill>
                <a:latin typeface="Roboto"/>
                <a:ea typeface="Roboto"/>
                <a:cs typeface="Roboto"/>
                <a:sym typeface="Roboto"/>
              </a:rPr>
              <a:t>Create a Firebase project in the </a:t>
            </a:r>
            <a:r>
              <a:rPr lang="en" sz="1200" u="sng">
                <a:solidFill>
                  <a:srgbClr val="039BE5"/>
                </a:solidFill>
                <a:latin typeface="Roboto"/>
                <a:ea typeface="Roboto"/>
                <a:cs typeface="Roboto"/>
                <a:sym typeface="Roboto"/>
                <a:hlinkClick r:id="rId2"/>
              </a:rPr>
              <a:t>Firebase console</a:t>
            </a:r>
            <a:r>
              <a:rPr lang="en" sz="1200">
                <a:solidFill>
                  <a:srgbClr val="212121"/>
                </a:solidFill>
                <a:latin typeface="Roboto"/>
                <a:ea typeface="Roboto"/>
                <a:cs typeface="Roboto"/>
                <a:sym typeface="Roboto"/>
              </a:rPr>
              <a:t>, if you don't already have one. If you already have an existing Google project associated with your mobile app, click </a:t>
            </a:r>
            <a:r>
              <a:rPr b="1" lang="en" sz="1200">
                <a:solidFill>
                  <a:srgbClr val="212121"/>
                </a:solidFill>
                <a:latin typeface="Roboto"/>
                <a:ea typeface="Roboto"/>
                <a:cs typeface="Roboto"/>
                <a:sym typeface="Roboto"/>
              </a:rPr>
              <a:t>Import Google Project</a:t>
            </a:r>
            <a:r>
              <a:rPr lang="en" sz="1200">
                <a:solidFill>
                  <a:srgbClr val="212121"/>
                </a:solidFill>
                <a:latin typeface="Roboto"/>
                <a:ea typeface="Roboto"/>
                <a:cs typeface="Roboto"/>
                <a:sym typeface="Roboto"/>
              </a:rPr>
              <a:t>. Otherwise, click </a:t>
            </a:r>
            <a:r>
              <a:rPr b="1" lang="en" sz="1200">
                <a:solidFill>
                  <a:srgbClr val="212121"/>
                </a:solidFill>
                <a:latin typeface="Roboto"/>
                <a:ea typeface="Roboto"/>
                <a:cs typeface="Roboto"/>
                <a:sym typeface="Roboto"/>
              </a:rPr>
              <a:t>Add project</a:t>
            </a:r>
            <a:r>
              <a:rPr lang="en" sz="1200">
                <a:solidFill>
                  <a:srgbClr val="212121"/>
                </a:solidFill>
                <a:latin typeface="Roboto"/>
                <a:ea typeface="Roboto"/>
                <a:cs typeface="Roboto"/>
                <a:sym typeface="Roboto"/>
              </a:rPr>
              <a:t>.</a:t>
            </a:r>
            <a:endParaRPr sz="1200">
              <a:solidFill>
                <a:srgbClr val="212121"/>
              </a:solidFill>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212121"/>
                </a:solidFill>
                <a:latin typeface="Roboto"/>
                <a:ea typeface="Roboto"/>
                <a:cs typeface="Roboto"/>
                <a:sym typeface="Roboto"/>
              </a:rPr>
              <a:t>Click </a:t>
            </a:r>
            <a:r>
              <a:rPr b="1" lang="en" sz="1200">
                <a:solidFill>
                  <a:srgbClr val="212121"/>
                </a:solidFill>
                <a:latin typeface="Roboto"/>
                <a:ea typeface="Roboto"/>
                <a:cs typeface="Roboto"/>
                <a:sym typeface="Roboto"/>
              </a:rPr>
              <a:t>Add Firebase to your Android app</a:t>
            </a:r>
            <a:r>
              <a:rPr lang="en" sz="1200">
                <a:solidFill>
                  <a:srgbClr val="212121"/>
                </a:solidFill>
                <a:latin typeface="Roboto"/>
                <a:ea typeface="Roboto"/>
                <a:cs typeface="Roboto"/>
                <a:sym typeface="Roboto"/>
              </a:rPr>
              <a:t> and follow the setup steps. If you're importing an existing Google project, this may happen automatically and you can just </a:t>
            </a:r>
            <a:r>
              <a:rPr lang="en" sz="1200" u="sng">
                <a:solidFill>
                  <a:srgbClr val="039BE5"/>
                </a:solidFill>
                <a:latin typeface="Roboto"/>
                <a:ea typeface="Roboto"/>
                <a:cs typeface="Roboto"/>
                <a:sym typeface="Roboto"/>
                <a:hlinkClick r:id="rId3"/>
              </a:rPr>
              <a:t>download the config file</a:t>
            </a:r>
            <a:r>
              <a:rPr lang="en" sz="1200">
                <a:solidFill>
                  <a:srgbClr val="212121"/>
                </a:solidFill>
                <a:latin typeface="Roboto"/>
                <a:ea typeface="Roboto"/>
                <a:cs typeface="Roboto"/>
                <a:sym typeface="Roboto"/>
              </a:rPr>
              <a:t>.</a:t>
            </a:r>
            <a:endParaRPr sz="1200">
              <a:solidFill>
                <a:srgbClr val="212121"/>
              </a:solidFill>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212121"/>
                </a:solidFill>
                <a:latin typeface="Roboto"/>
                <a:ea typeface="Roboto"/>
                <a:cs typeface="Roboto"/>
                <a:sym typeface="Roboto"/>
              </a:rPr>
              <a:t>When prompted, enter your app's package name. It's important to enter the package name your app is using; this can only be set when you add an app to your Firebase project.</a:t>
            </a:r>
            <a:endParaRPr sz="1200">
              <a:solidFill>
                <a:srgbClr val="212121"/>
              </a:solidFill>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212121"/>
                </a:solidFill>
                <a:latin typeface="Roboto"/>
                <a:ea typeface="Roboto"/>
                <a:cs typeface="Roboto"/>
                <a:sym typeface="Roboto"/>
              </a:rPr>
              <a:t>At the end, you'll download a </a:t>
            </a:r>
            <a:r>
              <a:rPr lang="en" sz="1100">
                <a:solidFill>
                  <a:srgbClr val="37474F"/>
                </a:solidFill>
                <a:highlight>
                  <a:srgbClr val="F7F7F7"/>
                </a:highlight>
                <a:latin typeface="Roboto Mono"/>
                <a:ea typeface="Roboto Mono"/>
                <a:cs typeface="Roboto Mono"/>
                <a:sym typeface="Roboto Mono"/>
              </a:rPr>
              <a:t>google-services.json</a:t>
            </a:r>
            <a:r>
              <a:rPr lang="en" sz="1200">
                <a:solidFill>
                  <a:srgbClr val="212121"/>
                </a:solidFill>
                <a:latin typeface="Roboto"/>
                <a:ea typeface="Roboto"/>
                <a:cs typeface="Roboto"/>
                <a:sym typeface="Roboto"/>
              </a:rPr>
              <a:t> file. You can </a:t>
            </a:r>
            <a:r>
              <a:rPr lang="en" sz="1200" u="sng">
                <a:solidFill>
                  <a:srgbClr val="039BE5"/>
                </a:solidFill>
                <a:latin typeface="Roboto"/>
                <a:ea typeface="Roboto"/>
                <a:cs typeface="Roboto"/>
                <a:sym typeface="Roboto"/>
                <a:hlinkClick r:id="rId4"/>
              </a:rPr>
              <a:t>download this file</a:t>
            </a:r>
            <a:r>
              <a:rPr lang="en" sz="1200">
                <a:solidFill>
                  <a:srgbClr val="212121"/>
                </a:solidFill>
                <a:latin typeface="Roboto"/>
                <a:ea typeface="Roboto"/>
                <a:cs typeface="Roboto"/>
                <a:sym typeface="Roboto"/>
              </a:rPr>
              <a:t> again at any time.</a:t>
            </a:r>
            <a:endParaRPr sz="1200">
              <a:solidFill>
                <a:srgbClr val="212121"/>
              </a:solidFill>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212121"/>
                </a:solidFill>
                <a:latin typeface="Roboto"/>
                <a:ea typeface="Roboto"/>
                <a:cs typeface="Roboto"/>
                <a:sym typeface="Roboto"/>
              </a:rPr>
              <a:t>If you haven't done so already, copy this into your project's module folder, typically </a:t>
            </a:r>
            <a:r>
              <a:rPr lang="en" sz="1100">
                <a:solidFill>
                  <a:srgbClr val="37474F"/>
                </a:solidFill>
                <a:highlight>
                  <a:srgbClr val="F7F7F7"/>
                </a:highlight>
                <a:latin typeface="Roboto Mono"/>
                <a:ea typeface="Roboto Mono"/>
                <a:cs typeface="Roboto Mono"/>
                <a:sym typeface="Roboto Mono"/>
              </a:rPr>
              <a:t>app</a:t>
            </a:r>
            <a:endParaRPr sz="1100">
              <a:solidFill>
                <a:srgbClr val="37474F"/>
              </a:solidFill>
              <a:highlight>
                <a:srgbClr val="F7F7F7"/>
              </a:highlight>
              <a:latin typeface="Roboto Mono"/>
              <a:ea typeface="Roboto Mono"/>
              <a:cs typeface="Roboto Mono"/>
              <a:sym typeface="Roboto Mono"/>
            </a:endParaRPr>
          </a:p>
          <a:p>
            <a:pPr indent="0" lvl="0" marL="0" rtl="0" algn="l">
              <a:lnSpc>
                <a:spcPct val="150000"/>
              </a:lnSpc>
              <a:spcBef>
                <a:spcPts val="2400"/>
              </a:spcBef>
              <a:spcAft>
                <a:spcPts val="0"/>
              </a:spcAft>
              <a:buClr>
                <a:srgbClr val="000000"/>
              </a:buClr>
              <a:buSzPts val="1100"/>
              <a:buFont typeface="Arial"/>
              <a:buNone/>
            </a:pPr>
            <a:r>
              <a:rPr b="1" lang="en" sz="1200">
                <a:solidFill>
                  <a:srgbClr val="212121"/>
                </a:solidFill>
                <a:latin typeface="Roboto"/>
                <a:ea typeface="Roboto"/>
                <a:cs typeface="Roboto"/>
                <a:sym typeface="Roboto"/>
              </a:rPr>
              <a:t>dd the SDK</a:t>
            </a:r>
            <a:endParaRPr b="1" sz="1200">
              <a:solidFill>
                <a:srgbClr val="212121"/>
              </a:solidFill>
              <a:latin typeface="Roboto"/>
              <a:ea typeface="Roboto"/>
              <a:cs typeface="Roboto"/>
              <a:sym typeface="Roboto"/>
            </a:endParaRPr>
          </a:p>
          <a:p>
            <a:pPr indent="0" lvl="0" marL="0" rtl="0" algn="l">
              <a:lnSpc>
                <a:spcPct val="115000"/>
              </a:lnSpc>
              <a:spcBef>
                <a:spcPts val="1200"/>
              </a:spcBef>
              <a:spcAft>
                <a:spcPts val="0"/>
              </a:spcAft>
              <a:buClr>
                <a:srgbClr val="000000"/>
              </a:buClr>
              <a:buSzPts val="1100"/>
              <a:buFont typeface="Arial"/>
              <a:buNone/>
            </a:pPr>
            <a:r>
              <a:rPr lang="en" sz="1200">
                <a:solidFill>
                  <a:srgbClr val="212121"/>
                </a:solidFill>
                <a:latin typeface="Roboto"/>
                <a:ea typeface="Roboto"/>
                <a:cs typeface="Roboto"/>
                <a:sym typeface="Roboto"/>
              </a:rPr>
              <a:t>If you would like to integrate the Firebase libraries into one of your own projects, you need to perform a few basic tasks to prepare your Android Studio project. You may have already done this as part of adding Firebase to your app.</a:t>
            </a:r>
            <a:endParaRPr sz="1200">
              <a:solidFill>
                <a:srgbClr val="212121"/>
              </a:solidFill>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12121"/>
                </a:solidFill>
                <a:latin typeface="Roboto"/>
                <a:ea typeface="Roboto"/>
                <a:cs typeface="Roboto"/>
                <a:sym typeface="Roboto"/>
              </a:rPr>
              <a:t>First, dd rules to your root-level </a:t>
            </a:r>
            <a:r>
              <a:rPr lang="en" sz="1100">
                <a:solidFill>
                  <a:srgbClr val="37474F"/>
                </a:solidFill>
                <a:highlight>
                  <a:srgbClr val="F7F7F7"/>
                </a:highlight>
                <a:latin typeface="Roboto Mono"/>
                <a:ea typeface="Roboto Mono"/>
                <a:cs typeface="Roboto Mono"/>
                <a:sym typeface="Roboto Mono"/>
              </a:rPr>
              <a:t>build.gradle</a:t>
            </a:r>
            <a:r>
              <a:rPr lang="en" sz="1200">
                <a:solidFill>
                  <a:srgbClr val="212121"/>
                </a:solidFill>
                <a:latin typeface="Roboto"/>
                <a:ea typeface="Roboto"/>
                <a:cs typeface="Roboto"/>
                <a:sym typeface="Roboto"/>
              </a:rPr>
              <a:t> file, to include the google-services plugina and the Google's Maven repository:</a:t>
            </a:r>
            <a:endParaRPr sz="1200">
              <a:solidFill>
                <a:srgbClr val="212121"/>
              </a:solidFill>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12121"/>
                </a:solidFill>
                <a:latin typeface="Roboto"/>
                <a:ea typeface="Roboto"/>
                <a:cs typeface="Roboto"/>
                <a:sym typeface="Roboto"/>
              </a:rPr>
              <a:t>Link the Xml file to java file it is two step process</a:t>
            </a:r>
            <a:endParaRPr sz="1200">
              <a:solidFill>
                <a:srgbClr val="212121"/>
              </a:solidFill>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12121"/>
                </a:solidFill>
                <a:latin typeface="Roboto"/>
                <a:ea typeface="Roboto"/>
                <a:cs typeface="Roboto"/>
                <a:sym typeface="Roboto"/>
              </a:rPr>
              <a:t>Create a variable that will hold the layout element and then retrieve that layout and store it to that variable that we created</a:t>
            </a:r>
            <a:endParaRPr sz="1200">
              <a:solidFill>
                <a:srgbClr val="212121"/>
              </a:solidFill>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12121"/>
                </a:solidFill>
                <a:latin typeface="Roboto"/>
                <a:ea typeface="Roboto"/>
                <a:cs typeface="Roboto"/>
                <a:sym typeface="Roboto"/>
              </a:rPr>
              <a:t>Retrieve  the elements from the xml file we find it by id</a:t>
            </a:r>
            <a:endParaRPr sz="1200">
              <a:solidFill>
                <a:srgbClr val="212121"/>
              </a:solidFill>
              <a:latin typeface="Roboto"/>
              <a:ea typeface="Roboto"/>
              <a:cs typeface="Roboto"/>
              <a:sym typeface="Roboto"/>
            </a:endParaRPr>
          </a:p>
          <a:p>
            <a:pPr indent="0" lvl="0" marL="0" rtl="0" algn="l">
              <a:lnSpc>
                <a:spcPct val="115000"/>
              </a:lnSpc>
              <a:spcBef>
                <a:spcPts val="1200"/>
              </a:spcBef>
              <a:spcAft>
                <a:spcPts val="0"/>
              </a:spcAft>
              <a:buNone/>
            </a:pPr>
            <a:r>
              <a:rPr lang="en"/>
              <a:t>The main activity has an image view ,textview and 2buttons sign up and sign in </a:t>
            </a:r>
            <a:endParaRPr/>
          </a:p>
          <a:p>
            <a:pPr indent="0" lvl="0" marL="0" rtl="0" algn="l">
              <a:spcBef>
                <a:spcPts val="1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Setting listeners </a:t>
            </a:r>
            <a:endParaRPr sz="1300">
              <a:solidFill>
                <a:schemeClr val="dk1"/>
              </a:solidFill>
            </a:endParaRPr>
          </a:p>
          <a:p>
            <a:pPr indent="0" lvl="0" marL="0" rtl="0" algn="l">
              <a:spcBef>
                <a:spcPts val="0"/>
              </a:spcBef>
              <a:spcAft>
                <a:spcPts val="0"/>
              </a:spcAft>
              <a:buNone/>
            </a:pPr>
            <a:r>
              <a:rPr lang="en" sz="1100">
                <a:solidFill>
                  <a:schemeClr val="dk1"/>
                </a:solidFill>
              </a:rPr>
              <a:t>				</a:t>
            </a:r>
            <a:endParaRPr/>
          </a:p>
          <a:p>
            <a:pPr indent="0" lvl="0" marL="0" rtl="0" algn="l">
              <a:spcBef>
                <a:spcPts val="0"/>
              </a:spcBef>
              <a:spcAft>
                <a:spcPts val="0"/>
              </a:spcAft>
              <a:buClr>
                <a:schemeClr val="dk1"/>
              </a:buClr>
              <a:buSzPts val="1100"/>
              <a:buFont typeface="Arial"/>
              <a:buNone/>
            </a:pPr>
            <a:r>
              <a:rPr b="1" lang="en" sz="900">
                <a:solidFill>
                  <a:srgbClr val="000080"/>
                </a:solidFill>
                <a:highlight>
                  <a:srgbClr val="FFFFFF"/>
                </a:highlight>
              </a:rPr>
              <a:t>public void </a:t>
            </a:r>
            <a:r>
              <a:rPr lang="en" sz="900">
                <a:solidFill>
                  <a:schemeClr val="dk1"/>
                </a:solidFill>
                <a:highlight>
                  <a:srgbClr val="FFFFFF"/>
                </a:highlight>
              </a:rPr>
              <a:t>onClick(View view) {</a:t>
            </a:r>
            <a:endParaRPr sz="9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900">
                <a:solidFill>
                  <a:schemeClr val="dk1"/>
                </a:solidFill>
                <a:highlight>
                  <a:srgbClr val="FFFFFF"/>
                </a:highlight>
              </a:rPr>
              <a:t>   Intent signin = </a:t>
            </a:r>
            <a:r>
              <a:rPr b="1" lang="en" sz="900">
                <a:solidFill>
                  <a:srgbClr val="000080"/>
                </a:solidFill>
                <a:highlight>
                  <a:srgbClr val="FFFFFF"/>
                </a:highlight>
              </a:rPr>
              <a:t>new </a:t>
            </a:r>
            <a:r>
              <a:rPr lang="en" sz="900">
                <a:solidFill>
                  <a:schemeClr val="dk1"/>
                </a:solidFill>
                <a:highlight>
                  <a:srgbClr val="FFFFFF"/>
                </a:highlight>
              </a:rPr>
              <a:t>Intent(MainActivity.</a:t>
            </a:r>
            <a:r>
              <a:rPr b="1" lang="en" sz="900">
                <a:solidFill>
                  <a:srgbClr val="000080"/>
                </a:solidFill>
                <a:highlight>
                  <a:srgbClr val="FFFFFF"/>
                </a:highlight>
              </a:rPr>
              <a:t>this</a:t>
            </a:r>
            <a:r>
              <a:rPr lang="en" sz="900">
                <a:solidFill>
                  <a:schemeClr val="dk1"/>
                </a:solidFill>
                <a:highlight>
                  <a:srgbClr val="FFFFFF"/>
                </a:highlight>
              </a:rPr>
              <a:t>, SignIn.</a:t>
            </a:r>
            <a:r>
              <a:rPr b="1" lang="en" sz="900">
                <a:solidFill>
                  <a:srgbClr val="000080"/>
                </a:solidFill>
                <a:highlight>
                  <a:srgbClr val="FFFFFF"/>
                </a:highlight>
              </a:rPr>
              <a:t>class</a:t>
            </a:r>
            <a:r>
              <a:rPr lang="en" sz="900">
                <a:solidFill>
                  <a:schemeClr val="dk1"/>
                </a:solidFill>
                <a:highlight>
                  <a:srgbClr val="FFFFFF"/>
                </a:highlight>
              </a:rPr>
              <a:t>);</a:t>
            </a:r>
            <a:endParaRPr sz="9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900">
                <a:solidFill>
                  <a:schemeClr val="dk1"/>
                </a:solidFill>
                <a:highlight>
                  <a:srgbClr val="FFFFFF"/>
                </a:highlight>
              </a:rPr>
              <a:t>   startActivity(signin);</a:t>
            </a:r>
            <a:endParaRPr sz="9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b="1" lang="en" sz="900">
                <a:solidFill>
                  <a:srgbClr val="660E7A"/>
                </a:solidFill>
                <a:highlight>
                  <a:srgbClr val="FFFFFF"/>
                </a:highlight>
              </a:rPr>
              <a:t>btnSignUp</a:t>
            </a:r>
            <a:r>
              <a:rPr lang="en" sz="900">
                <a:solidFill>
                  <a:schemeClr val="dk1"/>
                </a:solidFill>
                <a:highlight>
                  <a:srgbClr val="FFFFFF"/>
                </a:highlight>
              </a:rPr>
              <a:t>.setOnClickListener(</a:t>
            </a:r>
            <a:r>
              <a:rPr b="1" lang="en" sz="900">
                <a:solidFill>
                  <a:srgbClr val="000080"/>
                </a:solidFill>
                <a:highlight>
                  <a:srgbClr val="FFFFFF"/>
                </a:highlight>
              </a:rPr>
              <a:t>new </a:t>
            </a:r>
            <a:r>
              <a:rPr lang="en" sz="900">
                <a:solidFill>
                  <a:schemeClr val="dk1"/>
                </a:solidFill>
                <a:highlight>
                  <a:srgbClr val="FFFFFF"/>
                </a:highlight>
              </a:rPr>
              <a:t>View.OnClickListener() {</a:t>
            </a:r>
            <a:endParaRPr sz="9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900">
                <a:solidFill>
                  <a:schemeClr val="dk1"/>
                </a:solidFill>
                <a:highlight>
                  <a:srgbClr val="FFFFFF"/>
                </a:highlight>
              </a:rPr>
              <a:t>   </a:t>
            </a:r>
            <a:r>
              <a:rPr lang="en" sz="900">
                <a:solidFill>
                  <a:srgbClr val="808000"/>
                </a:solidFill>
                <a:highlight>
                  <a:srgbClr val="FFFFFF"/>
                </a:highlight>
              </a:rPr>
              <a:t>@Override</a:t>
            </a:r>
            <a:endParaRPr sz="900">
              <a:solidFill>
                <a:srgbClr val="808000"/>
              </a:solidFill>
              <a:highlight>
                <a:srgbClr val="FFFFFF"/>
              </a:highlight>
            </a:endParaRPr>
          </a:p>
          <a:p>
            <a:pPr indent="0" lvl="0" marL="0" rtl="0" algn="l">
              <a:spcBef>
                <a:spcPts val="0"/>
              </a:spcBef>
              <a:spcAft>
                <a:spcPts val="0"/>
              </a:spcAft>
              <a:buClr>
                <a:schemeClr val="dk1"/>
              </a:buClr>
              <a:buSzPts val="1100"/>
              <a:buFont typeface="Arial"/>
              <a:buNone/>
            </a:pPr>
            <a:r>
              <a:rPr lang="en" sz="900">
                <a:solidFill>
                  <a:srgbClr val="808000"/>
                </a:solidFill>
                <a:highlight>
                  <a:srgbClr val="FFFFFF"/>
                </a:highlight>
              </a:rPr>
              <a:t>   </a:t>
            </a:r>
            <a:r>
              <a:rPr b="1" lang="en" sz="900">
                <a:solidFill>
                  <a:srgbClr val="000080"/>
                </a:solidFill>
                <a:highlight>
                  <a:srgbClr val="FFFFFF"/>
                </a:highlight>
              </a:rPr>
              <a:t>public void </a:t>
            </a:r>
            <a:r>
              <a:rPr lang="en" sz="900">
                <a:solidFill>
                  <a:schemeClr val="dk1"/>
                </a:solidFill>
                <a:highlight>
                  <a:srgbClr val="FFFFFF"/>
                </a:highlight>
              </a:rPr>
              <a:t>onClick(View v) {</a:t>
            </a:r>
            <a:endParaRPr sz="9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900">
                <a:solidFill>
                  <a:schemeClr val="dk1"/>
                </a:solidFill>
                <a:highlight>
                  <a:srgbClr val="FFFFFF"/>
                </a:highlight>
              </a:rPr>
              <a:t>       Intent signup = </a:t>
            </a:r>
            <a:r>
              <a:rPr b="1" lang="en" sz="900">
                <a:solidFill>
                  <a:srgbClr val="000080"/>
                </a:solidFill>
                <a:highlight>
                  <a:srgbClr val="FFFFFF"/>
                </a:highlight>
              </a:rPr>
              <a:t>new </a:t>
            </a:r>
            <a:r>
              <a:rPr lang="en" sz="900">
                <a:solidFill>
                  <a:schemeClr val="dk1"/>
                </a:solidFill>
                <a:highlight>
                  <a:srgbClr val="FFFFFF"/>
                </a:highlight>
              </a:rPr>
              <a:t>Intent(MainActivity.</a:t>
            </a:r>
            <a:r>
              <a:rPr b="1" lang="en" sz="900">
                <a:solidFill>
                  <a:srgbClr val="000080"/>
                </a:solidFill>
                <a:highlight>
                  <a:srgbClr val="FFFFFF"/>
                </a:highlight>
              </a:rPr>
              <a:t>this</a:t>
            </a:r>
            <a:r>
              <a:rPr lang="en" sz="900">
                <a:solidFill>
                  <a:schemeClr val="dk1"/>
                </a:solidFill>
                <a:highlight>
                  <a:srgbClr val="FFFFFF"/>
                </a:highlight>
              </a:rPr>
              <a:t>, SignUp.</a:t>
            </a:r>
            <a:r>
              <a:rPr b="1" lang="en" sz="900">
                <a:solidFill>
                  <a:srgbClr val="000080"/>
                </a:solidFill>
                <a:highlight>
                  <a:srgbClr val="FFFFFF"/>
                </a:highlight>
              </a:rPr>
              <a:t>class</a:t>
            </a:r>
            <a:r>
              <a:rPr lang="en" sz="900">
                <a:solidFill>
                  <a:schemeClr val="dk1"/>
                </a:solidFill>
                <a:highlight>
                  <a:srgbClr val="FFFFFF"/>
                </a:highlight>
              </a:rPr>
              <a:t>);</a:t>
            </a:r>
            <a:endParaRPr sz="9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900">
                <a:solidFill>
                  <a:schemeClr val="dk1"/>
                </a:solidFill>
                <a:highlight>
                  <a:srgbClr val="FFFFFF"/>
                </a:highlight>
              </a:rPr>
              <a:t>       startActivity(signup);</a:t>
            </a:r>
            <a:endParaRPr sz="900">
              <a:solidFill>
                <a:schemeClr val="dk1"/>
              </a:solidFill>
              <a:highlight>
                <a:srgbClr val="FFFFFF"/>
              </a:highlight>
            </a:endParaRPr>
          </a:p>
          <a:p>
            <a:pPr indent="0" lvl="0" marL="0" rtl="0" algn="l">
              <a:spcBef>
                <a:spcPts val="0"/>
              </a:spcBef>
              <a:spcAft>
                <a:spcPts val="0"/>
              </a:spcAft>
              <a:buNone/>
            </a:pPr>
            <a:r>
              <a:t/>
            </a:r>
            <a:endParaRPr/>
          </a:p>
        </p:txBody>
      </p:sp>
      <p:sp>
        <p:nvSpPr>
          <p:cNvPr id="286" name="Google Shape;286;g2a2b5d54d7_2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2a2b5d54d7_0_33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Now to make the buttons fully armed and operational. You are going to have a press of each button trigger a pop-up message called a </a:t>
            </a:r>
            <a:r>
              <a:rPr i="1" lang="en" sz="1000">
                <a:solidFill>
                  <a:schemeClr val="dk1"/>
                </a:solidFill>
              </a:rPr>
              <a:t>toast</a:t>
            </a:r>
            <a:r>
              <a:rPr lang="en" sz="1000">
                <a:solidFill>
                  <a:schemeClr val="dk1"/>
                </a:solidFill>
              </a:rPr>
              <a:t>. A </a:t>
            </a:r>
            <a:r>
              <a:rPr i="1" lang="en" sz="1000">
                <a:solidFill>
                  <a:schemeClr val="dk1"/>
                </a:solidFill>
              </a:rPr>
              <a:t>toast </a:t>
            </a:r>
            <a:r>
              <a:rPr lang="en" sz="1000">
                <a:solidFill>
                  <a:schemeClr val="dk1"/>
                </a:solidFill>
              </a:rPr>
              <a:t>is a short message that informs the user of something but does not require any input or action. You are going to make toasts that announce whether the user answered correctly or incorrectly </a:t>
            </a:r>
            <a:endParaRPr sz="10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500">
                <a:solidFill>
                  <a:schemeClr val="dk1"/>
                </a:solidFill>
              </a:rPr>
              <a:t>Making Toasts</a:t>
            </a:r>
            <a:endParaRPr sz="15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000">
                <a:solidFill>
                  <a:schemeClr val="dk1"/>
                </a:solidFill>
              </a:rPr>
              <a:t>Now to make the buttons fully armed and operational. You are going to have a press of each button trigger a pop-up message called a </a:t>
            </a:r>
            <a:r>
              <a:rPr i="1" lang="en" sz="1000">
                <a:solidFill>
                  <a:schemeClr val="dk1"/>
                </a:solidFill>
              </a:rPr>
              <a:t>toast</a:t>
            </a:r>
            <a:r>
              <a:rPr lang="en" sz="1000">
                <a:solidFill>
                  <a:schemeClr val="dk1"/>
                </a:solidFill>
              </a:rPr>
              <a:t>. A </a:t>
            </a:r>
            <a:r>
              <a:rPr i="1" lang="en" sz="1000">
                <a:solidFill>
                  <a:schemeClr val="dk1"/>
                </a:solidFill>
              </a:rPr>
              <a:t>toast </a:t>
            </a:r>
            <a:r>
              <a:rPr lang="en" sz="1000">
                <a:solidFill>
                  <a:schemeClr val="dk1"/>
                </a:solidFill>
              </a:rPr>
              <a:t>is a short message that informs the user of something but does not require any input or action. You are going to make toasts that announce whether the user answered correctly or incorrectly (Figure 1.14). </a:t>
            </a:r>
            <a:endParaRPr sz="10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a:p>
        </p:txBody>
      </p:sp>
      <p:sp>
        <p:nvSpPr>
          <p:cNvPr id="298" name="Google Shape;298;g2a2b5d54d7_0_3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2a2b5d54d7_0_31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highlight>
                  <a:srgbClr val="E4E4FF"/>
                </a:highlight>
              </a:rPr>
              <a:t>table_user</a:t>
            </a:r>
            <a:r>
              <a:rPr lang="en" sz="900">
                <a:solidFill>
                  <a:schemeClr val="dk1"/>
                </a:solidFill>
                <a:highlight>
                  <a:srgbClr val="FFFFFF"/>
                </a:highlight>
              </a:rPr>
              <a:t>.addValueEventListener(</a:t>
            </a:r>
            <a:r>
              <a:rPr b="1" lang="en" sz="900">
                <a:solidFill>
                  <a:srgbClr val="000080"/>
                </a:solidFill>
                <a:highlight>
                  <a:srgbClr val="FFFFFF"/>
                </a:highlight>
              </a:rPr>
              <a:t>new </a:t>
            </a:r>
            <a:r>
              <a:rPr lang="en" sz="900">
                <a:solidFill>
                  <a:schemeClr val="dk1"/>
                </a:solidFill>
                <a:highlight>
                  <a:srgbClr val="FFFFFF"/>
                </a:highlight>
              </a:rPr>
              <a:t>ValueEventListener()</a:t>
            </a:r>
            <a:endParaRPr sz="900">
              <a:solidFill>
                <a:schemeClr val="dk1"/>
              </a:solidFill>
              <a:highlight>
                <a:srgbClr val="FFFFFF"/>
              </a:highlight>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050">
                <a:solidFill>
                  <a:srgbClr val="474747"/>
                </a:solidFill>
                <a:highlight>
                  <a:srgbClr val="FFFFFF"/>
                </a:highlight>
                <a:latin typeface="Georgia"/>
                <a:ea typeface="Georgia"/>
                <a:cs typeface="Georgia"/>
                <a:sym typeface="Georgia"/>
              </a:rPr>
              <a:t>An DataSnapshot instance contains data from a Firebase location. Any time you read Firebase data, you receive the data as a DataSnapshot. </a:t>
            </a:r>
            <a:endParaRPr sz="1050">
              <a:solidFill>
                <a:srgbClr val="474747"/>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050">
              <a:solidFill>
                <a:srgbClr val="474747"/>
              </a:solidFill>
              <a:highlight>
                <a:srgbClr val="FFFFFF"/>
              </a:highlight>
              <a:latin typeface="Georgia"/>
              <a:ea typeface="Georgia"/>
              <a:cs typeface="Georgia"/>
              <a:sym typeface="Georgia"/>
            </a:endParaRPr>
          </a:p>
          <a:p>
            <a:pPr indent="0" lvl="0" marL="0" rtl="0" algn="l">
              <a:spcBef>
                <a:spcPts val="0"/>
              </a:spcBef>
              <a:spcAft>
                <a:spcPts val="0"/>
              </a:spcAft>
              <a:buNone/>
            </a:pPr>
            <a:r>
              <a:rPr lang="en" sz="1050">
                <a:solidFill>
                  <a:srgbClr val="474747"/>
                </a:solidFill>
                <a:highlight>
                  <a:srgbClr val="FFFFFF"/>
                </a:highlight>
                <a:latin typeface="Georgia"/>
                <a:ea typeface="Georgia"/>
                <a:cs typeface="Georgia"/>
                <a:sym typeface="Georgia"/>
              </a:rPr>
              <a:t>DataSnapshots are passed to the methods in listeners that you attach with </a:t>
            </a:r>
            <a:r>
              <a:rPr lang="en" sz="1050" u="sng">
                <a:solidFill>
                  <a:srgbClr val="4A6782"/>
                </a:solidFill>
                <a:highlight>
                  <a:srgbClr val="FFFFFF"/>
                </a:highlight>
                <a:latin typeface="Verdana"/>
                <a:ea typeface="Verdana"/>
                <a:cs typeface="Verdana"/>
                <a:sym typeface="Verdana"/>
                <a:hlinkClick r:id="rId2"/>
              </a:rPr>
              <a:t>Query.addValueEventListener(ValueEventListener)</a:t>
            </a:r>
            <a:r>
              <a:rPr lang="en" sz="1050">
                <a:solidFill>
                  <a:srgbClr val="474747"/>
                </a:solidFill>
                <a:highlight>
                  <a:srgbClr val="FFFFFF"/>
                </a:highlight>
                <a:latin typeface="Georgia"/>
                <a:ea typeface="Georgia"/>
                <a:cs typeface="Georgia"/>
                <a:sym typeface="Georgia"/>
              </a:rPr>
              <a:t>,</a:t>
            </a:r>
            <a:r>
              <a:rPr lang="en" sz="1050" u="sng">
                <a:solidFill>
                  <a:srgbClr val="4A6782"/>
                </a:solidFill>
                <a:highlight>
                  <a:srgbClr val="FFFFFF"/>
                </a:highlight>
                <a:latin typeface="Verdana"/>
                <a:ea typeface="Verdana"/>
                <a:cs typeface="Verdana"/>
                <a:sym typeface="Verdana"/>
                <a:hlinkClick r:id="rId3"/>
              </a:rPr>
              <a:t>Query.addChildEventListener(ChildEventListener)</a:t>
            </a:r>
            <a:r>
              <a:rPr lang="en" sz="1050">
                <a:solidFill>
                  <a:srgbClr val="474747"/>
                </a:solidFill>
                <a:highlight>
                  <a:srgbClr val="FFFFFF"/>
                </a:highlight>
                <a:latin typeface="Georgia"/>
                <a:ea typeface="Georgia"/>
                <a:cs typeface="Georgia"/>
                <a:sym typeface="Georgia"/>
              </a:rPr>
              <a:t>, or </a:t>
            </a:r>
            <a:r>
              <a:rPr lang="en" sz="1050" u="sng">
                <a:solidFill>
                  <a:srgbClr val="4A6782"/>
                </a:solidFill>
                <a:highlight>
                  <a:srgbClr val="FFFFFF"/>
                </a:highlight>
                <a:latin typeface="Verdana"/>
                <a:ea typeface="Verdana"/>
                <a:cs typeface="Verdana"/>
                <a:sym typeface="Verdana"/>
                <a:hlinkClick r:id="rId4"/>
              </a:rPr>
              <a:t>Query.addListenerForSingleValueEvent(ValueEventListener)</a:t>
            </a:r>
            <a:r>
              <a:rPr lang="en" sz="1050">
                <a:solidFill>
                  <a:srgbClr val="474747"/>
                </a:solidFill>
                <a:highlight>
                  <a:srgbClr val="FFFFFF"/>
                </a:highlight>
                <a:latin typeface="Georgia"/>
                <a:ea typeface="Georgia"/>
                <a:cs typeface="Georgia"/>
                <a:sym typeface="Georgia"/>
              </a:rPr>
              <a:t>. </a:t>
            </a:r>
            <a:endParaRPr sz="1050">
              <a:solidFill>
                <a:srgbClr val="474747"/>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050">
              <a:solidFill>
                <a:srgbClr val="474747"/>
              </a:solidFill>
              <a:highlight>
                <a:srgbClr val="FFFFFF"/>
              </a:highlight>
              <a:latin typeface="Georgia"/>
              <a:ea typeface="Georgia"/>
              <a:cs typeface="Georgia"/>
              <a:sym typeface="Georgia"/>
            </a:endParaRPr>
          </a:p>
          <a:p>
            <a:pPr indent="0" lvl="0" marL="0" rtl="0" algn="l">
              <a:spcBef>
                <a:spcPts val="0"/>
              </a:spcBef>
              <a:spcAft>
                <a:spcPts val="0"/>
              </a:spcAft>
              <a:buNone/>
            </a:pPr>
            <a:r>
              <a:rPr lang="en" sz="1050">
                <a:solidFill>
                  <a:srgbClr val="474747"/>
                </a:solidFill>
                <a:highlight>
                  <a:srgbClr val="FFFFFF"/>
                </a:highlight>
                <a:latin typeface="Georgia"/>
                <a:ea typeface="Georgia"/>
                <a:cs typeface="Georgia"/>
                <a:sym typeface="Georgia"/>
              </a:rPr>
              <a:t>They are efficiently-generated immutable copies of the data at a Firebase location. They can't be modified and will never change. To modify data at a location, use a </a:t>
            </a:r>
            <a:r>
              <a:rPr lang="en" sz="1050" u="sng">
                <a:solidFill>
                  <a:srgbClr val="4A6782"/>
                </a:solidFill>
                <a:highlight>
                  <a:srgbClr val="FFFFFF"/>
                </a:highlight>
                <a:latin typeface="Verdana"/>
                <a:ea typeface="Verdana"/>
                <a:cs typeface="Verdana"/>
                <a:sym typeface="Verdana"/>
                <a:hlinkClick r:id="rId5"/>
              </a:rPr>
              <a:t>Firebase</a:t>
            </a:r>
            <a:r>
              <a:rPr lang="en" sz="1050">
                <a:solidFill>
                  <a:srgbClr val="474747"/>
                </a:solidFill>
                <a:highlight>
                  <a:srgbClr val="FFFFFF"/>
                </a:highlight>
                <a:latin typeface="Georgia"/>
                <a:ea typeface="Georgia"/>
                <a:cs typeface="Georgia"/>
                <a:sym typeface="Georgia"/>
              </a:rPr>
              <a:t> reference (e.g. with </a:t>
            </a:r>
            <a:r>
              <a:rPr lang="en" sz="1050" u="sng">
                <a:solidFill>
                  <a:srgbClr val="4A6782"/>
                </a:solidFill>
                <a:highlight>
                  <a:srgbClr val="FFFFFF"/>
                </a:highlight>
                <a:latin typeface="Verdana"/>
                <a:ea typeface="Verdana"/>
                <a:cs typeface="Verdana"/>
                <a:sym typeface="Verdana"/>
                <a:hlinkClick r:id="rId6"/>
              </a:rPr>
              <a:t>Firebase.setValue(Object)</a:t>
            </a:r>
            <a:r>
              <a:rPr lang="en" sz="1050">
                <a:solidFill>
                  <a:srgbClr val="474747"/>
                </a:solidFill>
                <a:highlight>
                  <a:srgbClr val="FFFFFF"/>
                </a:highlight>
                <a:latin typeface="Georgia"/>
                <a:ea typeface="Georgia"/>
                <a:cs typeface="Georgia"/>
                <a:sym typeface="Georgia"/>
              </a:rPr>
              <a:t>).</a:t>
            </a: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000">
                <a:solidFill>
                  <a:schemeClr val="dk1"/>
                </a:solidFill>
              </a:rPr>
              <a:t>Now to make the buttons fully armed and operational. You are going to have a press of each button trigger a pop-up message called a </a:t>
            </a:r>
            <a:r>
              <a:rPr i="1" lang="en" sz="1000">
                <a:solidFill>
                  <a:schemeClr val="dk1"/>
                </a:solidFill>
              </a:rPr>
              <a:t>toast</a:t>
            </a:r>
            <a:r>
              <a:rPr lang="en" sz="1000">
                <a:solidFill>
                  <a:schemeClr val="dk1"/>
                </a:solidFill>
              </a:rPr>
              <a:t>. A </a:t>
            </a:r>
            <a:r>
              <a:rPr i="1" lang="en" sz="1000">
                <a:solidFill>
                  <a:schemeClr val="dk1"/>
                </a:solidFill>
              </a:rPr>
              <a:t>toast </a:t>
            </a:r>
            <a:r>
              <a:rPr lang="en" sz="1000">
                <a:solidFill>
                  <a:schemeClr val="dk1"/>
                </a:solidFill>
              </a:rPr>
              <a:t>is a short message that informs the user of something but does not require any input or action. You are going to make toasts that announce whether the user answered correctly or incorrectly </a:t>
            </a:r>
            <a:endParaRPr sz="10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a:p>
        </p:txBody>
      </p:sp>
      <p:sp>
        <p:nvSpPr>
          <p:cNvPr id="310" name="Google Shape;310;g2a2b5d54d7_0_3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type="tx">
  <p:cSld name="TITLE_AND_BODY">
    <p:spTree>
      <p:nvGrpSpPr>
        <p:cNvPr id="56" name="Shape 56"/>
        <p:cNvGrpSpPr/>
        <p:nvPr/>
      </p:nvGrpSpPr>
      <p:grpSpPr>
        <a:xfrm>
          <a:off x="0" y="0"/>
          <a:ext cx="0" cy="0"/>
          <a:chOff x="0" y="0"/>
          <a:chExt cx="0" cy="0"/>
        </a:xfrm>
      </p:grpSpPr>
      <p:sp>
        <p:nvSpPr>
          <p:cNvPr id="57" name="Google Shape;57;p14"/>
          <p:cNvSpPr txBox="1"/>
          <p:nvPr>
            <p:ph type="title"/>
          </p:nvPr>
        </p:nvSpPr>
        <p:spPr>
          <a:xfrm>
            <a:off x="762000" y="202223"/>
            <a:ext cx="8077200" cy="857251"/>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58" name="Google Shape;58;p14"/>
          <p:cNvSpPr txBox="1"/>
          <p:nvPr>
            <p:ph idx="1" type="body"/>
          </p:nvPr>
        </p:nvSpPr>
        <p:spPr>
          <a:xfrm>
            <a:off x="762000" y="1197310"/>
            <a:ext cx="8077200" cy="3223022"/>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31800" lvl="1" marL="914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indent="-431800" lvl="2" marL="1371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indent="-431800" lvl="3" marL="1828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indent="-431800" lvl="4" marL="22860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59" name="Google Shape;59;p14"/>
          <p:cNvSpPr txBox="1"/>
          <p:nvPr>
            <p:ph idx="12" type="sldNum"/>
          </p:nvPr>
        </p:nvSpPr>
        <p:spPr>
          <a:xfrm>
            <a:off x="8575218" y="4803219"/>
            <a:ext cx="263983" cy="201931"/>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
  <p:cSld name="Vide">
    <p:bg>
      <p:bgPr>
        <a:solidFill>
          <a:srgbClr val="FFFFFF"/>
        </a:solidFill>
      </p:bgPr>
    </p:bg>
    <p:spTree>
      <p:nvGrpSpPr>
        <p:cNvPr id="60" name="Shape 60"/>
        <p:cNvGrpSpPr/>
        <p:nvPr/>
      </p:nvGrpSpPr>
      <p:grpSpPr>
        <a:xfrm>
          <a:off x="0" y="0"/>
          <a:ext cx="0" cy="0"/>
          <a:chOff x="0" y="0"/>
          <a:chExt cx="0" cy="0"/>
        </a:xfrm>
      </p:grpSpPr>
      <p:sp>
        <p:nvSpPr>
          <p:cNvPr id="61" name="Google Shape;61;p15"/>
          <p:cNvSpPr txBox="1"/>
          <p:nvPr>
            <p:ph idx="12" type="sldNum"/>
          </p:nvPr>
        </p:nvSpPr>
        <p:spPr>
          <a:xfrm>
            <a:off x="8575218" y="4803219"/>
            <a:ext cx="263983" cy="201931"/>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p:cSld name="Titre et contenu">
    <p:spTree>
      <p:nvGrpSpPr>
        <p:cNvPr id="62" name="Shape 62"/>
        <p:cNvGrpSpPr/>
        <p:nvPr/>
      </p:nvGrpSpPr>
      <p:grpSpPr>
        <a:xfrm>
          <a:off x="0" y="0"/>
          <a:ext cx="0" cy="0"/>
          <a:chOff x="0" y="0"/>
          <a:chExt cx="0" cy="0"/>
        </a:xfrm>
      </p:grpSpPr>
      <p:sp>
        <p:nvSpPr>
          <p:cNvPr id="63" name="Google Shape;63;p16"/>
          <p:cNvSpPr txBox="1"/>
          <p:nvPr>
            <p:ph type="title"/>
          </p:nvPr>
        </p:nvSpPr>
        <p:spPr>
          <a:xfrm>
            <a:off x="762000" y="202223"/>
            <a:ext cx="8077200" cy="857251"/>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64" name="Google Shape;64;p16"/>
          <p:cNvSpPr txBox="1"/>
          <p:nvPr>
            <p:ph idx="1" type="body"/>
          </p:nvPr>
        </p:nvSpPr>
        <p:spPr>
          <a:xfrm>
            <a:off x="762000" y="1197310"/>
            <a:ext cx="8077200" cy="3223022"/>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31800" lvl="1" marL="914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indent="-431800" lvl="2" marL="1371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indent="-431800" lvl="3" marL="1828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indent="-431800" lvl="4" marL="22860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65" name="Google Shape;65;p16"/>
          <p:cNvSpPr txBox="1"/>
          <p:nvPr>
            <p:ph idx="12" type="sldNum"/>
          </p:nvPr>
        </p:nvSpPr>
        <p:spPr>
          <a:xfrm>
            <a:off x="8575218" y="4803219"/>
            <a:ext cx="263983" cy="201931"/>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seul">
  <p:cSld name="Titre seul">
    <p:bg>
      <p:bgPr>
        <a:solidFill>
          <a:srgbClr val="FFFFFF"/>
        </a:solidFill>
      </p:bgPr>
    </p:bg>
    <p:spTree>
      <p:nvGrpSpPr>
        <p:cNvPr id="66" name="Shape 66"/>
        <p:cNvGrpSpPr/>
        <p:nvPr/>
      </p:nvGrpSpPr>
      <p:grpSpPr>
        <a:xfrm>
          <a:off x="0" y="0"/>
          <a:ext cx="0" cy="0"/>
          <a:chOff x="0" y="0"/>
          <a:chExt cx="0" cy="0"/>
        </a:xfrm>
      </p:grpSpPr>
      <p:sp>
        <p:nvSpPr>
          <p:cNvPr id="67" name="Google Shape;67;p17"/>
          <p:cNvSpPr txBox="1"/>
          <p:nvPr>
            <p:ph type="title"/>
          </p:nvPr>
        </p:nvSpPr>
        <p:spPr>
          <a:xfrm>
            <a:off x="762000" y="205978"/>
            <a:ext cx="8077200" cy="857251"/>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68" name="Google Shape;68;p17"/>
          <p:cNvSpPr txBox="1"/>
          <p:nvPr>
            <p:ph idx="12" type="sldNum"/>
          </p:nvPr>
        </p:nvSpPr>
        <p:spPr>
          <a:xfrm>
            <a:off x="8575218" y="4803219"/>
            <a:ext cx="263983" cy="201931"/>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e de titre" showMasterSp="0" type="title">
  <p:cSld name="TITLE">
    <p:bg>
      <p:bgPr>
        <a:solidFill>
          <a:srgbClr val="FFFFFF"/>
        </a:solidFill>
      </p:bgPr>
    </p:bg>
    <p:spTree>
      <p:nvGrpSpPr>
        <p:cNvPr id="69" name="Shape 69"/>
        <p:cNvGrpSpPr/>
        <p:nvPr/>
      </p:nvGrpSpPr>
      <p:grpSpPr>
        <a:xfrm>
          <a:off x="0" y="0"/>
          <a:ext cx="0" cy="0"/>
          <a:chOff x="0" y="0"/>
          <a:chExt cx="0" cy="0"/>
        </a:xfrm>
      </p:grpSpPr>
      <p:pic>
        <p:nvPicPr>
          <p:cNvPr id="70" name="Google Shape;70;p18"/>
          <p:cNvPicPr preferRelativeResize="0"/>
          <p:nvPr/>
        </p:nvPicPr>
        <p:blipFill rotWithShape="1">
          <a:blip r:embed="rId2">
            <a:alphaModFix/>
          </a:blip>
          <a:srcRect b="0" l="0" r="0" t="0"/>
          <a:stretch/>
        </p:blipFill>
        <p:spPr>
          <a:xfrm>
            <a:off x="43542" y="0"/>
            <a:ext cx="6825344" cy="5159828"/>
          </a:xfrm>
          <a:prstGeom prst="rect">
            <a:avLst/>
          </a:prstGeom>
          <a:noFill/>
          <a:ln>
            <a:noFill/>
          </a:ln>
        </p:spPr>
      </p:pic>
      <p:sp>
        <p:nvSpPr>
          <p:cNvPr id="71" name="Google Shape;71;p18"/>
          <p:cNvSpPr txBox="1"/>
          <p:nvPr>
            <p:ph type="title"/>
          </p:nvPr>
        </p:nvSpPr>
        <p:spPr>
          <a:xfrm>
            <a:off x="2590800" y="1714500"/>
            <a:ext cx="6180224" cy="1102519"/>
          </a:xfrm>
          <a:prstGeom prst="rect">
            <a:avLst/>
          </a:prstGeom>
          <a:noFill/>
          <a:ln>
            <a:noFill/>
          </a:ln>
        </p:spPr>
        <p:txBody>
          <a:bodyPr anchorCtr="0" anchor="t" bIns="91425" lIns="91425" spcFirstLastPara="1" rIns="91425" wrap="square" tIns="91425"/>
          <a:lstStyle>
            <a:lvl1pPr indent="0" lvl="0" marL="0" marR="0" rtl="0" algn="r">
              <a:lnSpc>
                <a:spcPct val="100000"/>
              </a:lnSpc>
              <a:spcBef>
                <a:spcPts val="0"/>
              </a:spcBef>
              <a:spcAft>
                <a:spcPts val="0"/>
              </a:spcAft>
              <a:buClr>
                <a:srgbClr val="003300"/>
              </a:buClr>
              <a:buSzPts val="4400"/>
              <a:buFont typeface="Calibri"/>
              <a:buNone/>
              <a:defRPr b="1" i="0" sz="4400" u="none" cap="small" strike="noStrike">
                <a:solidFill>
                  <a:srgbClr val="0033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72" name="Google Shape;72;p18"/>
          <p:cNvSpPr txBox="1"/>
          <p:nvPr>
            <p:ph idx="1" type="body"/>
          </p:nvPr>
        </p:nvSpPr>
        <p:spPr>
          <a:xfrm>
            <a:off x="3962400" y="3028950"/>
            <a:ext cx="4772529" cy="742950"/>
          </a:xfrm>
          <a:prstGeom prst="rect">
            <a:avLst/>
          </a:prstGeom>
          <a:noFill/>
          <a:ln>
            <a:noFill/>
          </a:ln>
        </p:spPr>
        <p:txBody>
          <a:bodyPr anchorCtr="0" anchor="t" bIns="91425" lIns="91425" spcFirstLastPara="1" rIns="91425" wrap="square" tIns="91425"/>
          <a:lstStyle>
            <a:lvl1pPr indent="-228600" lvl="0" marL="457200" marR="0" rtl="0" algn="r">
              <a:lnSpc>
                <a:spcPct val="100000"/>
              </a:lnSpc>
              <a:spcBef>
                <a:spcPts val="400"/>
              </a:spcBef>
              <a:spcAft>
                <a:spcPts val="0"/>
              </a:spcAft>
              <a:buClr>
                <a:srgbClr val="000000"/>
              </a:buClr>
              <a:buSzPts val="2000"/>
              <a:buFont typeface="Arial"/>
              <a:buNone/>
              <a:defRPr b="0" i="0" sz="2000" u="none" cap="none" strike="noStrike">
                <a:solidFill>
                  <a:srgbClr val="000000"/>
                </a:solidFill>
                <a:latin typeface="Georgia"/>
                <a:ea typeface="Georgia"/>
                <a:cs typeface="Georgia"/>
                <a:sym typeface="Georgia"/>
              </a:defRPr>
            </a:lvl1pPr>
            <a:lvl2pPr indent="-228600" lvl="1" marL="914400" marR="0" rtl="0" algn="r">
              <a:lnSpc>
                <a:spcPct val="100000"/>
              </a:lnSpc>
              <a:spcBef>
                <a:spcPts val="400"/>
              </a:spcBef>
              <a:spcAft>
                <a:spcPts val="0"/>
              </a:spcAft>
              <a:buClr>
                <a:srgbClr val="000000"/>
              </a:buClr>
              <a:buSzPts val="2000"/>
              <a:buFont typeface="Arial"/>
              <a:buNone/>
              <a:defRPr b="0" i="0" sz="2000" u="none" cap="none" strike="noStrike">
                <a:solidFill>
                  <a:srgbClr val="000000"/>
                </a:solidFill>
                <a:latin typeface="Georgia"/>
                <a:ea typeface="Georgia"/>
                <a:cs typeface="Georgia"/>
                <a:sym typeface="Georgia"/>
              </a:defRPr>
            </a:lvl2pPr>
            <a:lvl3pPr indent="-228600" lvl="2" marL="1371600" marR="0" rtl="0" algn="r">
              <a:lnSpc>
                <a:spcPct val="100000"/>
              </a:lnSpc>
              <a:spcBef>
                <a:spcPts val="400"/>
              </a:spcBef>
              <a:spcAft>
                <a:spcPts val="0"/>
              </a:spcAft>
              <a:buClr>
                <a:srgbClr val="000000"/>
              </a:buClr>
              <a:buSzPts val="2000"/>
              <a:buFont typeface="Arial"/>
              <a:buNone/>
              <a:defRPr b="0" i="0" sz="2000" u="none" cap="none" strike="noStrike">
                <a:solidFill>
                  <a:srgbClr val="000000"/>
                </a:solidFill>
                <a:latin typeface="Georgia"/>
                <a:ea typeface="Georgia"/>
                <a:cs typeface="Georgia"/>
                <a:sym typeface="Georgia"/>
              </a:defRPr>
            </a:lvl3pPr>
            <a:lvl4pPr indent="-228600" lvl="3" marL="1828800" marR="0" rtl="0" algn="r">
              <a:lnSpc>
                <a:spcPct val="100000"/>
              </a:lnSpc>
              <a:spcBef>
                <a:spcPts val="400"/>
              </a:spcBef>
              <a:spcAft>
                <a:spcPts val="0"/>
              </a:spcAft>
              <a:buClr>
                <a:srgbClr val="000000"/>
              </a:buClr>
              <a:buSzPts val="2000"/>
              <a:buFont typeface="Arial"/>
              <a:buNone/>
              <a:defRPr b="0" i="0" sz="2000" u="none" cap="none" strike="noStrike">
                <a:solidFill>
                  <a:srgbClr val="000000"/>
                </a:solidFill>
                <a:latin typeface="Georgia"/>
                <a:ea typeface="Georgia"/>
                <a:cs typeface="Georgia"/>
                <a:sym typeface="Georgia"/>
              </a:defRPr>
            </a:lvl4pPr>
            <a:lvl5pPr indent="-228600" lvl="4" marL="2286000" marR="0" rtl="0" algn="r">
              <a:lnSpc>
                <a:spcPct val="100000"/>
              </a:lnSpc>
              <a:spcBef>
                <a:spcPts val="400"/>
              </a:spcBef>
              <a:spcAft>
                <a:spcPts val="0"/>
              </a:spcAft>
              <a:buClr>
                <a:srgbClr val="000000"/>
              </a:buClr>
              <a:buSzPts val="2000"/>
              <a:buFont typeface="Arial"/>
              <a:buNone/>
              <a:defRPr b="0" i="0" sz="2000" u="none" cap="none" strike="noStrike">
                <a:solidFill>
                  <a:srgbClr val="000000"/>
                </a:solidFill>
                <a:latin typeface="Georgia"/>
                <a:ea typeface="Georgia"/>
                <a:cs typeface="Georgia"/>
                <a:sym typeface="Georgia"/>
              </a:defRPr>
            </a:lvl5pPr>
            <a:lvl6pPr indent="-431800" lvl="5" marL="2743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pic>
        <p:nvPicPr>
          <p:cNvPr id="73" name="Google Shape;73;p18"/>
          <p:cNvPicPr preferRelativeResize="0"/>
          <p:nvPr/>
        </p:nvPicPr>
        <p:blipFill rotWithShape="1">
          <a:blip r:embed="rId3">
            <a:alphaModFix/>
          </a:blip>
          <a:srcRect b="0" l="0" r="0" t="0"/>
          <a:stretch/>
        </p:blipFill>
        <p:spPr>
          <a:xfrm>
            <a:off x="0" y="938"/>
            <a:ext cx="2791214" cy="5143501"/>
          </a:xfrm>
          <a:prstGeom prst="rect">
            <a:avLst/>
          </a:prstGeom>
          <a:noFill/>
          <a:ln>
            <a:noFill/>
          </a:ln>
        </p:spPr>
      </p:pic>
      <p:sp>
        <p:nvSpPr>
          <p:cNvPr id="74" name="Google Shape;74;p18"/>
          <p:cNvSpPr/>
          <p:nvPr>
            <p:ph idx="2" type="pic"/>
          </p:nvPr>
        </p:nvSpPr>
        <p:spPr>
          <a:xfrm>
            <a:off x="6858000" y="3829050"/>
            <a:ext cx="1828800" cy="742950"/>
          </a:xfrm>
          <a:prstGeom prst="rect">
            <a:avLst/>
          </a:prstGeom>
          <a:noFill/>
          <a:ln>
            <a:noFill/>
          </a:ln>
        </p:spPr>
        <p:txBody>
          <a:bodyPr anchorCtr="0" anchor="t" bIns="91425" lIns="91425" spcFirstLastPara="1" rIns="91425" wrap="square" tIns="91425"/>
          <a:lstStyle>
            <a:lvl1pPr indent="-342900" lvl="0" marL="3429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326571" lvl="1" marL="783771"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indent="-304800" lvl="2" marL="1219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indent="-304800" lvl="3" marL="1676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indent="-304800" lvl="4" marL="2133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indent="-365760" lvl="5" marL="265176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365760" lvl="6" marL="310896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365759" lvl="7" marL="3566159"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365759" lvl="8" marL="4023359"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75" name="Google Shape;75;p18"/>
          <p:cNvSpPr txBox="1"/>
          <p:nvPr>
            <p:ph idx="12" type="sldNum"/>
          </p:nvPr>
        </p:nvSpPr>
        <p:spPr>
          <a:xfrm>
            <a:off x="4419600" y="4629150"/>
            <a:ext cx="2133600" cy="276226"/>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tête de section" showMasterSp="0">
  <p:cSld name="En-tête de section">
    <p:bg>
      <p:bgPr>
        <a:solidFill>
          <a:srgbClr val="FFFFFF"/>
        </a:solidFill>
      </p:bgPr>
    </p:bg>
    <p:spTree>
      <p:nvGrpSpPr>
        <p:cNvPr id="76" name="Shape 76"/>
        <p:cNvGrpSpPr/>
        <p:nvPr/>
      </p:nvGrpSpPr>
      <p:grpSpPr>
        <a:xfrm>
          <a:off x="0" y="0"/>
          <a:ext cx="0" cy="0"/>
          <a:chOff x="0" y="0"/>
          <a:chExt cx="0" cy="0"/>
        </a:xfrm>
      </p:grpSpPr>
      <p:pic>
        <p:nvPicPr>
          <p:cNvPr id="77" name="Google Shape;77;p19"/>
          <p:cNvPicPr preferRelativeResize="0"/>
          <p:nvPr/>
        </p:nvPicPr>
        <p:blipFill rotWithShape="1">
          <a:blip r:embed="rId2">
            <a:alphaModFix/>
          </a:blip>
          <a:srcRect b="0" l="0" r="0" t="0"/>
          <a:stretch/>
        </p:blipFill>
        <p:spPr>
          <a:xfrm>
            <a:off x="43542" y="0"/>
            <a:ext cx="6825344" cy="5159828"/>
          </a:xfrm>
          <a:prstGeom prst="rect">
            <a:avLst/>
          </a:prstGeom>
          <a:noFill/>
          <a:ln>
            <a:noFill/>
          </a:ln>
        </p:spPr>
      </p:pic>
      <p:pic>
        <p:nvPicPr>
          <p:cNvPr id="78" name="Google Shape;78;p19"/>
          <p:cNvPicPr preferRelativeResize="0"/>
          <p:nvPr/>
        </p:nvPicPr>
        <p:blipFill rotWithShape="1">
          <a:blip r:embed="rId3">
            <a:alphaModFix/>
          </a:blip>
          <a:srcRect b="0" l="0" r="0" t="0"/>
          <a:stretch/>
        </p:blipFill>
        <p:spPr>
          <a:xfrm rot="5400000">
            <a:off x="4660103" y="-2382612"/>
            <a:ext cx="2114551" cy="6879774"/>
          </a:xfrm>
          <a:prstGeom prst="rect">
            <a:avLst/>
          </a:prstGeom>
          <a:noFill/>
          <a:ln>
            <a:noFill/>
          </a:ln>
        </p:spPr>
      </p:pic>
      <p:sp>
        <p:nvSpPr>
          <p:cNvPr id="79" name="Google Shape;79;p19"/>
          <p:cNvSpPr txBox="1"/>
          <p:nvPr>
            <p:ph type="title"/>
          </p:nvPr>
        </p:nvSpPr>
        <p:spPr>
          <a:xfrm>
            <a:off x="4572000" y="2286000"/>
            <a:ext cx="4343400" cy="1021556"/>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rgbClr val="003300"/>
              </a:buClr>
              <a:buSzPts val="4000"/>
              <a:buFont typeface="Calibri"/>
              <a:buNone/>
              <a:defRPr b="1" i="0" sz="4000" u="none" cap="small" strike="noStrike">
                <a:solidFill>
                  <a:srgbClr val="0033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80" name="Google Shape;80;p19"/>
          <p:cNvSpPr/>
          <p:nvPr>
            <p:ph idx="2" type="pic"/>
          </p:nvPr>
        </p:nvSpPr>
        <p:spPr>
          <a:xfrm>
            <a:off x="6781800" y="4000500"/>
            <a:ext cx="2133600" cy="742950"/>
          </a:xfrm>
          <a:prstGeom prst="rect">
            <a:avLst/>
          </a:prstGeom>
          <a:noFill/>
          <a:ln>
            <a:noFill/>
          </a:ln>
        </p:spPr>
        <p:txBody>
          <a:bodyPr anchorCtr="0" anchor="t" bIns="91425" lIns="91425" spcFirstLastPara="1" rIns="91425" wrap="square" tIns="91425"/>
          <a:lstStyle>
            <a:lvl1pPr indent="-342900" lvl="0" marL="3429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326571" lvl="1" marL="783771"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indent="-304800" lvl="2" marL="1219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indent="-304800" lvl="3" marL="1676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indent="-304800" lvl="4" marL="2133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indent="-365760" lvl="5" marL="265176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365760" lvl="6" marL="310896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365759" lvl="7" marL="3566159"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365759" lvl="8" marL="4023359"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81" name="Google Shape;81;p19"/>
          <p:cNvSpPr txBox="1"/>
          <p:nvPr>
            <p:ph idx="12" type="sldNum"/>
          </p:nvPr>
        </p:nvSpPr>
        <p:spPr>
          <a:xfrm>
            <a:off x="8575218" y="4803219"/>
            <a:ext cx="263983" cy="201931"/>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ux contenus">
  <p:cSld name="Deux contenus">
    <p:bg>
      <p:bgPr>
        <a:solidFill>
          <a:srgbClr val="FFFFFF"/>
        </a:solidFill>
      </p:bgPr>
    </p:bg>
    <p:spTree>
      <p:nvGrpSpPr>
        <p:cNvPr id="82" name="Shape 82"/>
        <p:cNvGrpSpPr/>
        <p:nvPr/>
      </p:nvGrpSpPr>
      <p:grpSpPr>
        <a:xfrm>
          <a:off x="0" y="0"/>
          <a:ext cx="0" cy="0"/>
          <a:chOff x="0" y="0"/>
          <a:chExt cx="0" cy="0"/>
        </a:xfrm>
      </p:grpSpPr>
      <p:sp>
        <p:nvSpPr>
          <p:cNvPr id="83" name="Google Shape;83;p20"/>
          <p:cNvSpPr txBox="1"/>
          <p:nvPr>
            <p:ph type="title"/>
          </p:nvPr>
        </p:nvSpPr>
        <p:spPr>
          <a:xfrm>
            <a:off x="762000" y="205978"/>
            <a:ext cx="8077200" cy="857251"/>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84" name="Google Shape;84;p20"/>
          <p:cNvSpPr txBox="1"/>
          <p:nvPr>
            <p:ph idx="1" type="body"/>
          </p:nvPr>
        </p:nvSpPr>
        <p:spPr>
          <a:xfrm>
            <a:off x="685800" y="1200150"/>
            <a:ext cx="4038600" cy="3394472"/>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1pPr>
            <a:lvl2pPr indent="-406400" lvl="1" marL="9144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2pPr>
            <a:lvl3pPr indent="-406400" lvl="2" marL="13716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3pPr>
            <a:lvl4pPr indent="-406400" lvl="3" marL="18288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4pPr>
            <a:lvl5pPr indent="-406400" lvl="4" marL="22860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85" name="Google Shape;85;p20"/>
          <p:cNvSpPr txBox="1"/>
          <p:nvPr>
            <p:ph idx="12" type="sldNum"/>
          </p:nvPr>
        </p:nvSpPr>
        <p:spPr>
          <a:xfrm>
            <a:off x="8575218" y="4803219"/>
            <a:ext cx="263983" cy="201931"/>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ison">
  <p:cSld name="Comparaison">
    <p:bg>
      <p:bgPr>
        <a:solidFill>
          <a:srgbClr val="FFFFFF"/>
        </a:solidFill>
      </p:bgPr>
    </p:bg>
    <p:spTree>
      <p:nvGrpSpPr>
        <p:cNvPr id="86" name="Shape 86"/>
        <p:cNvGrpSpPr/>
        <p:nvPr/>
      </p:nvGrpSpPr>
      <p:grpSpPr>
        <a:xfrm>
          <a:off x="0" y="0"/>
          <a:ext cx="0" cy="0"/>
          <a:chOff x="0" y="0"/>
          <a:chExt cx="0" cy="0"/>
        </a:xfrm>
      </p:grpSpPr>
      <p:sp>
        <p:nvSpPr>
          <p:cNvPr id="87" name="Google Shape;87;p21"/>
          <p:cNvSpPr txBox="1"/>
          <p:nvPr>
            <p:ph type="title"/>
          </p:nvPr>
        </p:nvSpPr>
        <p:spPr>
          <a:xfrm>
            <a:off x="762000" y="205978"/>
            <a:ext cx="8077200" cy="857251"/>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88" name="Google Shape;88;p21"/>
          <p:cNvSpPr txBox="1"/>
          <p:nvPr>
            <p:ph idx="1" type="body"/>
          </p:nvPr>
        </p:nvSpPr>
        <p:spPr>
          <a:xfrm>
            <a:off x="685800" y="1151334"/>
            <a:ext cx="4040188" cy="47982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500"/>
              </a:spcBef>
              <a:spcAft>
                <a:spcPts val="0"/>
              </a:spcAft>
              <a:buClr>
                <a:srgbClr val="000000"/>
              </a:buClr>
              <a:buSzPts val="2400"/>
              <a:buFont typeface="Arial"/>
              <a:buNone/>
              <a:defRPr b="1" i="0" sz="24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500"/>
              </a:spcBef>
              <a:spcAft>
                <a:spcPts val="0"/>
              </a:spcAft>
              <a:buClr>
                <a:srgbClr val="000000"/>
              </a:buClr>
              <a:buSzPts val="2400"/>
              <a:buFont typeface="Arial"/>
              <a:buNone/>
              <a:defRPr b="1" i="0" sz="2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500"/>
              </a:spcBef>
              <a:spcAft>
                <a:spcPts val="0"/>
              </a:spcAft>
              <a:buClr>
                <a:srgbClr val="000000"/>
              </a:buClr>
              <a:buSzPts val="2400"/>
              <a:buFont typeface="Arial"/>
              <a:buNone/>
              <a:defRPr b="1" i="0" sz="2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500"/>
              </a:spcBef>
              <a:spcAft>
                <a:spcPts val="0"/>
              </a:spcAft>
              <a:buClr>
                <a:srgbClr val="000000"/>
              </a:buClr>
              <a:buSzPts val="2400"/>
              <a:buFont typeface="Arial"/>
              <a:buNone/>
              <a:defRPr b="1" i="0" sz="2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500"/>
              </a:spcBef>
              <a:spcAft>
                <a:spcPts val="0"/>
              </a:spcAft>
              <a:buClr>
                <a:srgbClr val="000000"/>
              </a:buClr>
              <a:buSzPts val="2400"/>
              <a:buFont typeface="Arial"/>
              <a:buNone/>
              <a:defRPr b="1" i="0" sz="24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89" name="Google Shape;89;p21"/>
          <p:cNvSpPr txBox="1"/>
          <p:nvPr>
            <p:ph idx="2" type="body"/>
          </p:nvPr>
        </p:nvSpPr>
        <p:spPr>
          <a:xfrm>
            <a:off x="4873625" y="1151334"/>
            <a:ext cx="4041775" cy="479822"/>
          </a:xfrm>
          <a:prstGeom prst="rect">
            <a:avLst/>
          </a:prstGeom>
          <a:noFill/>
          <a:ln>
            <a:noFill/>
          </a:ln>
        </p:spPr>
        <p:txBody>
          <a:bodyPr anchorCtr="0" anchor="b" bIns="91425" lIns="91425" spcFirstLastPara="1" rIns="91425" wrap="square" tIns="91425"/>
          <a:lstStyle>
            <a:lvl1pPr indent="-431800" lvl="0" marL="457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31800" lvl="1" marL="914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indent="-431800" lvl="2" marL="1371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indent="-431800" lvl="3" marL="1828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indent="-431800" lvl="4" marL="22860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90" name="Google Shape;90;p21"/>
          <p:cNvSpPr txBox="1"/>
          <p:nvPr>
            <p:ph idx="12" type="sldNum"/>
          </p:nvPr>
        </p:nvSpPr>
        <p:spPr>
          <a:xfrm>
            <a:off x="8575218" y="4803219"/>
            <a:ext cx="263983" cy="201931"/>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u avec légende">
  <p:cSld name="Contenu avec légende">
    <p:bg>
      <p:bgPr>
        <a:solidFill>
          <a:srgbClr val="FFFFFF"/>
        </a:solidFill>
      </p:bgPr>
    </p:bg>
    <p:spTree>
      <p:nvGrpSpPr>
        <p:cNvPr id="91" name="Shape 91"/>
        <p:cNvGrpSpPr/>
        <p:nvPr/>
      </p:nvGrpSpPr>
      <p:grpSpPr>
        <a:xfrm>
          <a:off x="0" y="0"/>
          <a:ext cx="0" cy="0"/>
          <a:chOff x="0" y="0"/>
          <a:chExt cx="0" cy="0"/>
        </a:xfrm>
      </p:grpSpPr>
      <p:sp>
        <p:nvSpPr>
          <p:cNvPr id="92" name="Google Shape;92;p22"/>
          <p:cNvSpPr txBox="1"/>
          <p:nvPr>
            <p:ph type="title"/>
          </p:nvPr>
        </p:nvSpPr>
        <p:spPr>
          <a:xfrm>
            <a:off x="685800" y="204788"/>
            <a:ext cx="3008314" cy="871537"/>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rgbClr val="000000"/>
              </a:buClr>
              <a:buSzPts val="2000"/>
              <a:buFont typeface="Calibri"/>
              <a:buNone/>
              <a:defRPr b="1" i="0" sz="20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93" name="Google Shape;93;p22"/>
          <p:cNvSpPr txBox="1"/>
          <p:nvPr>
            <p:ph idx="1" type="body"/>
          </p:nvPr>
        </p:nvSpPr>
        <p:spPr>
          <a:xfrm>
            <a:off x="3803650" y="204788"/>
            <a:ext cx="5111750" cy="4389835"/>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31800" lvl="1" marL="914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indent="-431800" lvl="2" marL="1371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indent="-431800" lvl="3" marL="1828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indent="-431800" lvl="4" marL="22860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94" name="Google Shape;94;p22"/>
          <p:cNvSpPr txBox="1"/>
          <p:nvPr>
            <p:ph idx="2" type="body"/>
          </p:nvPr>
        </p:nvSpPr>
        <p:spPr>
          <a:xfrm>
            <a:off x="685799" y="1076325"/>
            <a:ext cx="3008315" cy="3518297"/>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31800" lvl="1" marL="914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indent="-431800" lvl="2" marL="1371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indent="-431800" lvl="3" marL="1828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indent="-431800" lvl="4" marL="22860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95" name="Google Shape;95;p22"/>
          <p:cNvSpPr txBox="1"/>
          <p:nvPr>
            <p:ph idx="12" type="sldNum"/>
          </p:nvPr>
        </p:nvSpPr>
        <p:spPr>
          <a:xfrm>
            <a:off x="8575218" y="4803219"/>
            <a:ext cx="263983" cy="201931"/>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vec légende">
  <p:cSld name="Image avec légende">
    <p:bg>
      <p:bgPr>
        <a:solidFill>
          <a:srgbClr val="FFFFFF"/>
        </a:solidFill>
      </p:bgPr>
    </p:bg>
    <p:spTree>
      <p:nvGrpSpPr>
        <p:cNvPr id="96" name="Shape 96"/>
        <p:cNvGrpSpPr/>
        <p:nvPr/>
      </p:nvGrpSpPr>
      <p:grpSpPr>
        <a:xfrm>
          <a:off x="0" y="0"/>
          <a:ext cx="0" cy="0"/>
          <a:chOff x="0" y="0"/>
          <a:chExt cx="0" cy="0"/>
        </a:xfrm>
      </p:grpSpPr>
      <p:sp>
        <p:nvSpPr>
          <p:cNvPr id="97" name="Google Shape;97;p23"/>
          <p:cNvSpPr txBox="1"/>
          <p:nvPr>
            <p:ph type="title"/>
          </p:nvPr>
        </p:nvSpPr>
        <p:spPr>
          <a:xfrm>
            <a:off x="1792288" y="3600450"/>
            <a:ext cx="5486401" cy="425053"/>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rgbClr val="000000"/>
              </a:buClr>
              <a:buSzPts val="2000"/>
              <a:buFont typeface="Calibri"/>
              <a:buNone/>
              <a:defRPr b="1" i="0" sz="20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98" name="Google Shape;98;p23"/>
          <p:cNvSpPr/>
          <p:nvPr>
            <p:ph idx="2" type="pic"/>
          </p:nvPr>
        </p:nvSpPr>
        <p:spPr>
          <a:xfrm>
            <a:off x="1792288" y="459581"/>
            <a:ext cx="5486401" cy="3086100"/>
          </a:xfrm>
          <a:prstGeom prst="rect">
            <a:avLst/>
          </a:prstGeom>
          <a:noFill/>
          <a:ln>
            <a:noFill/>
          </a:ln>
        </p:spPr>
        <p:txBody>
          <a:bodyPr anchorCtr="0" anchor="t" bIns="91425" lIns="91425" spcFirstLastPara="1" rIns="91425" wrap="square" tIns="91425"/>
          <a:lstStyle>
            <a:lvl1pPr indent="-342900" lvl="0" marL="3429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326571" lvl="1" marL="783771"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indent="-304800" lvl="2" marL="1219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indent="-304800" lvl="3" marL="1676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indent="-304800" lvl="4" marL="2133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indent="-365760" lvl="5" marL="265176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365760" lvl="6" marL="310896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365759" lvl="7" marL="3566159"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365759" lvl="8" marL="4023359"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99" name="Google Shape;99;p23"/>
          <p:cNvSpPr txBox="1"/>
          <p:nvPr>
            <p:ph idx="1" type="body"/>
          </p:nvPr>
        </p:nvSpPr>
        <p:spPr>
          <a:xfrm>
            <a:off x="1792288" y="4025503"/>
            <a:ext cx="5486401" cy="603647"/>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3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3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3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3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100" name="Google Shape;100;p23"/>
          <p:cNvSpPr txBox="1"/>
          <p:nvPr>
            <p:ph idx="12" type="sldNum"/>
          </p:nvPr>
        </p:nvSpPr>
        <p:spPr>
          <a:xfrm>
            <a:off x="8575218" y="4803219"/>
            <a:ext cx="263983" cy="201931"/>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texte vertical">
  <p:cSld name="Titre et texte vertical">
    <p:bg>
      <p:bgPr>
        <a:solidFill>
          <a:srgbClr val="FFFFFF"/>
        </a:solidFill>
      </p:bgPr>
    </p:bg>
    <p:spTree>
      <p:nvGrpSpPr>
        <p:cNvPr id="101" name="Shape 101"/>
        <p:cNvGrpSpPr/>
        <p:nvPr/>
      </p:nvGrpSpPr>
      <p:grpSpPr>
        <a:xfrm>
          <a:off x="0" y="0"/>
          <a:ext cx="0" cy="0"/>
          <a:chOff x="0" y="0"/>
          <a:chExt cx="0" cy="0"/>
        </a:xfrm>
      </p:grpSpPr>
      <p:sp>
        <p:nvSpPr>
          <p:cNvPr id="102" name="Google Shape;102;p24"/>
          <p:cNvSpPr txBox="1"/>
          <p:nvPr>
            <p:ph type="title"/>
          </p:nvPr>
        </p:nvSpPr>
        <p:spPr>
          <a:xfrm>
            <a:off x="762000" y="205978"/>
            <a:ext cx="8077200" cy="857251"/>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103" name="Google Shape;103;p24"/>
          <p:cNvSpPr txBox="1"/>
          <p:nvPr>
            <p:ph idx="1" type="body"/>
          </p:nvPr>
        </p:nvSpPr>
        <p:spPr>
          <a:xfrm>
            <a:off x="762000" y="1200150"/>
            <a:ext cx="8077200" cy="3394472"/>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1pPr>
            <a:lvl2pPr indent="-406400" lvl="1" marL="9144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2pPr>
            <a:lvl3pPr indent="-406400" lvl="2" marL="13716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3pPr>
            <a:lvl4pPr indent="-406400" lvl="3" marL="18288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4pPr>
            <a:lvl5pPr indent="-406400" lvl="4" marL="22860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104" name="Google Shape;104;p24"/>
          <p:cNvSpPr txBox="1"/>
          <p:nvPr>
            <p:ph idx="12" type="sldNum"/>
          </p:nvPr>
        </p:nvSpPr>
        <p:spPr>
          <a:xfrm>
            <a:off x="8575218" y="4803219"/>
            <a:ext cx="263983" cy="201931"/>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vertical et texte">
  <p:cSld name="Titre vertical et texte">
    <p:bg>
      <p:bgPr>
        <a:solidFill>
          <a:srgbClr val="FFFFFF"/>
        </a:solidFill>
      </p:bgPr>
    </p:bg>
    <p:spTree>
      <p:nvGrpSpPr>
        <p:cNvPr id="105" name="Shape 105"/>
        <p:cNvGrpSpPr/>
        <p:nvPr/>
      </p:nvGrpSpPr>
      <p:grpSpPr>
        <a:xfrm>
          <a:off x="0" y="0"/>
          <a:ext cx="0" cy="0"/>
          <a:chOff x="0" y="0"/>
          <a:chExt cx="0" cy="0"/>
        </a:xfrm>
      </p:grpSpPr>
      <p:sp>
        <p:nvSpPr>
          <p:cNvPr id="106" name="Google Shape;106;p25"/>
          <p:cNvSpPr txBox="1"/>
          <p:nvPr>
            <p:ph type="title"/>
          </p:nvPr>
        </p:nvSpPr>
        <p:spPr>
          <a:xfrm>
            <a:off x="6781800" y="205978"/>
            <a:ext cx="2057400" cy="438864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107" name="Google Shape;107;p25"/>
          <p:cNvSpPr txBox="1"/>
          <p:nvPr>
            <p:ph idx="1" type="body"/>
          </p:nvPr>
        </p:nvSpPr>
        <p:spPr>
          <a:xfrm>
            <a:off x="762000" y="205978"/>
            <a:ext cx="5867400" cy="4388645"/>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1pPr>
            <a:lvl2pPr indent="-406400" lvl="1" marL="9144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2pPr>
            <a:lvl3pPr indent="-406400" lvl="2" marL="13716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3pPr>
            <a:lvl4pPr indent="-406400" lvl="3" marL="18288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4pPr>
            <a:lvl5pPr indent="-406400" lvl="4" marL="22860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108" name="Google Shape;108;p25"/>
          <p:cNvSpPr txBox="1"/>
          <p:nvPr>
            <p:ph idx="12" type="sldNum"/>
          </p:nvPr>
        </p:nvSpPr>
        <p:spPr>
          <a:xfrm>
            <a:off x="8575218" y="4803219"/>
            <a:ext cx="263983" cy="201931"/>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rrière-plan uniquement" showMasterSp="0">
  <p:cSld name="Arrière-plan uniquement">
    <p:bg>
      <p:bgPr>
        <a:solidFill>
          <a:srgbClr val="FFFFFF"/>
        </a:solidFill>
      </p:bgPr>
    </p:bg>
    <p:spTree>
      <p:nvGrpSpPr>
        <p:cNvPr id="109" name="Shape 109"/>
        <p:cNvGrpSpPr/>
        <p:nvPr/>
      </p:nvGrpSpPr>
      <p:grpSpPr>
        <a:xfrm>
          <a:off x="0" y="0"/>
          <a:ext cx="0" cy="0"/>
          <a:chOff x="0" y="0"/>
          <a:chExt cx="0" cy="0"/>
        </a:xfrm>
      </p:grpSpPr>
      <p:pic>
        <p:nvPicPr>
          <p:cNvPr id="110" name="Google Shape;110;p26"/>
          <p:cNvPicPr preferRelativeResize="0"/>
          <p:nvPr/>
        </p:nvPicPr>
        <p:blipFill rotWithShape="1">
          <a:blip r:embed="rId2">
            <a:alphaModFix/>
          </a:blip>
          <a:srcRect b="0" l="0" r="0" t="0"/>
          <a:stretch/>
        </p:blipFill>
        <p:spPr>
          <a:xfrm>
            <a:off x="43542" y="0"/>
            <a:ext cx="6825344" cy="5159828"/>
          </a:xfrm>
          <a:prstGeom prst="rect">
            <a:avLst/>
          </a:prstGeom>
          <a:noFill/>
          <a:ln>
            <a:noFill/>
          </a:ln>
        </p:spPr>
      </p:pic>
      <p:sp>
        <p:nvSpPr>
          <p:cNvPr id="111" name="Google Shape;111;p26"/>
          <p:cNvSpPr txBox="1"/>
          <p:nvPr>
            <p:ph idx="12" type="sldNum"/>
          </p:nvPr>
        </p:nvSpPr>
        <p:spPr>
          <a:xfrm>
            <a:off x="8575218" y="4803219"/>
            <a:ext cx="263983" cy="201931"/>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p:cSld name="Titre et contenu">
    <p:bg>
      <p:bgPr>
        <a:blipFill rotWithShape="1">
          <a:blip r:embed="rId2">
            <a:alphaModFix/>
          </a:blip>
          <a:stretch>
            <a:fillRect b="0" l="0" r="0" t="0"/>
          </a:stretch>
        </a:blipFill>
      </p:bgPr>
    </p:bg>
    <p:spTree>
      <p:nvGrpSpPr>
        <p:cNvPr id="120" name="Shape 120"/>
        <p:cNvGrpSpPr/>
        <p:nvPr/>
      </p:nvGrpSpPr>
      <p:grpSpPr>
        <a:xfrm>
          <a:off x="0" y="0"/>
          <a:ext cx="0" cy="0"/>
          <a:chOff x="0" y="0"/>
          <a:chExt cx="0" cy="0"/>
        </a:xfrm>
      </p:grpSpPr>
      <p:sp>
        <p:nvSpPr>
          <p:cNvPr id="121" name="Google Shape;121;p28"/>
          <p:cNvSpPr txBox="1"/>
          <p:nvPr>
            <p:ph type="title"/>
          </p:nvPr>
        </p:nvSpPr>
        <p:spPr>
          <a:xfrm>
            <a:off x="762000" y="202224"/>
            <a:ext cx="8077200" cy="857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22" name="Google Shape;122;p28"/>
          <p:cNvSpPr txBox="1"/>
          <p:nvPr>
            <p:ph idx="1" type="body"/>
          </p:nvPr>
        </p:nvSpPr>
        <p:spPr>
          <a:xfrm>
            <a:off x="762000" y="1197310"/>
            <a:ext cx="8077200" cy="32232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81000" lvl="3" marL="18288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3" name="Google Shape;123;p28"/>
          <p:cNvSpPr txBox="1"/>
          <p:nvPr>
            <p:ph idx="10" type="dt"/>
          </p:nvPr>
        </p:nvSpPr>
        <p:spPr>
          <a:xfrm>
            <a:off x="7620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4" name="Google Shape;124;p28"/>
          <p:cNvSpPr txBox="1"/>
          <p:nvPr>
            <p:ph idx="11" type="ftr"/>
          </p:nvPr>
        </p:nvSpPr>
        <p:spPr>
          <a:xfrm>
            <a:off x="33528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5" name="Google Shape;125;p28"/>
          <p:cNvSpPr txBox="1"/>
          <p:nvPr>
            <p:ph idx="12" type="sldNum"/>
          </p:nvPr>
        </p:nvSpPr>
        <p:spPr>
          <a:xfrm>
            <a:off x="67056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 type="blank">
  <p:cSld name="BLANK">
    <p:spTree>
      <p:nvGrpSpPr>
        <p:cNvPr id="126" name="Shape 126"/>
        <p:cNvGrpSpPr/>
        <p:nvPr/>
      </p:nvGrpSpPr>
      <p:grpSpPr>
        <a:xfrm>
          <a:off x="0" y="0"/>
          <a:ext cx="0" cy="0"/>
          <a:chOff x="0" y="0"/>
          <a:chExt cx="0" cy="0"/>
        </a:xfrm>
      </p:grpSpPr>
      <p:sp>
        <p:nvSpPr>
          <p:cNvPr id="127" name="Google Shape;127;p29"/>
          <p:cNvSpPr txBox="1"/>
          <p:nvPr>
            <p:ph idx="10" type="dt"/>
          </p:nvPr>
        </p:nvSpPr>
        <p:spPr>
          <a:xfrm>
            <a:off x="7620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8" name="Google Shape;128;p29"/>
          <p:cNvSpPr txBox="1"/>
          <p:nvPr>
            <p:ph idx="11" type="ftr"/>
          </p:nvPr>
        </p:nvSpPr>
        <p:spPr>
          <a:xfrm>
            <a:off x="33528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9" name="Google Shape;129;p29"/>
          <p:cNvSpPr txBox="1"/>
          <p:nvPr>
            <p:ph idx="12" type="sldNum"/>
          </p:nvPr>
        </p:nvSpPr>
        <p:spPr>
          <a:xfrm>
            <a:off x="67056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seul" type="titleOnly">
  <p:cSld name="TITLE_ONLY">
    <p:spTree>
      <p:nvGrpSpPr>
        <p:cNvPr id="130" name="Shape 130"/>
        <p:cNvGrpSpPr/>
        <p:nvPr/>
      </p:nvGrpSpPr>
      <p:grpSpPr>
        <a:xfrm>
          <a:off x="0" y="0"/>
          <a:ext cx="0" cy="0"/>
          <a:chOff x="0" y="0"/>
          <a:chExt cx="0" cy="0"/>
        </a:xfrm>
      </p:grpSpPr>
      <p:sp>
        <p:nvSpPr>
          <p:cNvPr id="131" name="Google Shape;131;p30"/>
          <p:cNvSpPr txBox="1"/>
          <p:nvPr>
            <p:ph type="title"/>
          </p:nvPr>
        </p:nvSpPr>
        <p:spPr>
          <a:xfrm>
            <a:off x="762000" y="205978"/>
            <a:ext cx="8077200" cy="857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32" name="Google Shape;132;p30"/>
          <p:cNvSpPr txBox="1"/>
          <p:nvPr>
            <p:ph idx="10" type="dt"/>
          </p:nvPr>
        </p:nvSpPr>
        <p:spPr>
          <a:xfrm>
            <a:off x="7620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3" name="Google Shape;133;p30"/>
          <p:cNvSpPr txBox="1"/>
          <p:nvPr>
            <p:ph idx="11" type="ftr"/>
          </p:nvPr>
        </p:nvSpPr>
        <p:spPr>
          <a:xfrm>
            <a:off x="33528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4" name="Google Shape;134;p30"/>
          <p:cNvSpPr txBox="1"/>
          <p:nvPr>
            <p:ph idx="12" type="sldNum"/>
          </p:nvPr>
        </p:nvSpPr>
        <p:spPr>
          <a:xfrm>
            <a:off x="67056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e de titre" showMasterSp="0">
  <p:cSld name="Diapositive de titre">
    <p:spTree>
      <p:nvGrpSpPr>
        <p:cNvPr id="135" name="Shape 135"/>
        <p:cNvGrpSpPr/>
        <p:nvPr/>
      </p:nvGrpSpPr>
      <p:grpSpPr>
        <a:xfrm>
          <a:off x="0" y="0"/>
          <a:ext cx="0" cy="0"/>
          <a:chOff x="0" y="0"/>
          <a:chExt cx="0" cy="0"/>
        </a:xfrm>
      </p:grpSpPr>
      <p:pic>
        <p:nvPicPr>
          <p:cNvPr id="136" name="Google Shape;136;p31"/>
          <p:cNvPicPr preferRelativeResize="0"/>
          <p:nvPr/>
        </p:nvPicPr>
        <p:blipFill rotWithShape="1">
          <a:blip r:embed="rId2">
            <a:alphaModFix/>
          </a:blip>
          <a:srcRect b="0" l="0" r="0" t="0"/>
          <a:stretch/>
        </p:blipFill>
        <p:spPr>
          <a:xfrm>
            <a:off x="43543" y="0"/>
            <a:ext cx="6825343" cy="5159828"/>
          </a:xfrm>
          <a:prstGeom prst="rect">
            <a:avLst/>
          </a:prstGeom>
          <a:noFill/>
          <a:ln>
            <a:noFill/>
          </a:ln>
        </p:spPr>
      </p:pic>
      <p:sp>
        <p:nvSpPr>
          <p:cNvPr id="137" name="Google Shape;137;p31"/>
          <p:cNvSpPr txBox="1"/>
          <p:nvPr>
            <p:ph type="ctrTitle"/>
          </p:nvPr>
        </p:nvSpPr>
        <p:spPr>
          <a:xfrm>
            <a:off x="2590800" y="1714500"/>
            <a:ext cx="6180300" cy="110250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Clr>
                <a:srgbClr val="003300"/>
              </a:buClr>
              <a:buSzPts val="4400"/>
              <a:buFont typeface="Calibri"/>
              <a:buNone/>
              <a:defRPr b="1" i="0" sz="4400" u="none" cap="small" strike="noStrike">
                <a:solidFill>
                  <a:srgbClr val="003300"/>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38" name="Google Shape;138;p31"/>
          <p:cNvSpPr txBox="1"/>
          <p:nvPr>
            <p:ph idx="1" type="subTitle"/>
          </p:nvPr>
        </p:nvSpPr>
        <p:spPr>
          <a:xfrm>
            <a:off x="3962400" y="3028950"/>
            <a:ext cx="4772400" cy="742800"/>
          </a:xfrm>
          <a:prstGeom prst="rect">
            <a:avLst/>
          </a:prstGeom>
          <a:noFill/>
          <a:ln>
            <a:noFill/>
          </a:ln>
        </p:spPr>
        <p:txBody>
          <a:bodyPr anchorCtr="0" anchor="t" bIns="91425" lIns="91425" spcFirstLastPara="1" rIns="91425" wrap="square" tIns="91425"/>
          <a:lstStyle>
            <a:lvl1pPr indent="0" lvl="0" marL="0" marR="0" rtl="0" algn="r">
              <a:spcBef>
                <a:spcPts val="400"/>
              </a:spcBef>
              <a:spcAft>
                <a:spcPts val="0"/>
              </a:spcAft>
              <a:buClr>
                <a:schemeClr val="dk1"/>
              </a:buClr>
              <a:buSzPts val="2000"/>
              <a:buFont typeface="Arial"/>
              <a:buNone/>
              <a:defRPr b="0" i="0" sz="2000" u="none" cap="none" strike="noStrike">
                <a:solidFill>
                  <a:schemeClr val="dk1"/>
                </a:solidFill>
                <a:latin typeface="Georgia"/>
                <a:ea typeface="Georgia"/>
                <a:cs typeface="Georgia"/>
                <a:sym typeface="Georgia"/>
              </a:defRPr>
            </a:lvl1pPr>
            <a:lvl2pPr indent="0" lvl="1" marL="457200"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2pPr>
            <a:lvl3pPr indent="0" lvl="2" marL="914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3pPr>
            <a:lvl4pPr indent="0" lvl="3" marL="1371600" marR="0" rtl="0" algn="ctr">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4pPr>
            <a:lvl5pPr indent="0" lvl="4" marL="1828800" marR="0" rtl="0" algn="ctr">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39" name="Google Shape;139;p31"/>
          <p:cNvPicPr preferRelativeResize="0"/>
          <p:nvPr/>
        </p:nvPicPr>
        <p:blipFill rotWithShape="1">
          <a:blip r:embed="rId3">
            <a:alphaModFix/>
          </a:blip>
          <a:srcRect b="0" l="0" r="0" t="0"/>
          <a:stretch/>
        </p:blipFill>
        <p:spPr>
          <a:xfrm>
            <a:off x="0" y="938"/>
            <a:ext cx="2791213" cy="5143500"/>
          </a:xfrm>
          <a:prstGeom prst="rect">
            <a:avLst/>
          </a:prstGeom>
          <a:noFill/>
          <a:ln>
            <a:noFill/>
          </a:ln>
        </p:spPr>
      </p:pic>
      <p:sp>
        <p:nvSpPr>
          <p:cNvPr id="140" name="Google Shape;140;p31"/>
          <p:cNvSpPr/>
          <p:nvPr>
            <p:ph idx="2" type="pic"/>
          </p:nvPr>
        </p:nvSpPr>
        <p:spPr>
          <a:xfrm>
            <a:off x="6858000" y="3829050"/>
            <a:ext cx="1828800" cy="742800"/>
          </a:xfrm>
          <a:prstGeom prst="rect">
            <a:avLst/>
          </a:prstGeom>
          <a:noFill/>
          <a:ln>
            <a:noFill/>
          </a:ln>
        </p:spPr>
        <p:txBody>
          <a:bodyPr anchorCtr="0" anchor="t" bIns="91425" lIns="91425" spcFirstLastPara="1" rIns="91425" wrap="square" tIns="91425"/>
          <a:lstStyle>
            <a:lvl1pPr indent="0" lvl="0" marL="0"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285750" lvl="1" marL="74295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tête de section" showMasterSp="0">
  <p:cSld name="En-tête de section">
    <p:spTree>
      <p:nvGrpSpPr>
        <p:cNvPr id="141" name="Shape 141"/>
        <p:cNvGrpSpPr/>
        <p:nvPr/>
      </p:nvGrpSpPr>
      <p:grpSpPr>
        <a:xfrm>
          <a:off x="0" y="0"/>
          <a:ext cx="0" cy="0"/>
          <a:chOff x="0" y="0"/>
          <a:chExt cx="0" cy="0"/>
        </a:xfrm>
      </p:grpSpPr>
      <p:pic>
        <p:nvPicPr>
          <p:cNvPr id="142" name="Google Shape;142;p32"/>
          <p:cNvPicPr preferRelativeResize="0"/>
          <p:nvPr/>
        </p:nvPicPr>
        <p:blipFill rotWithShape="1">
          <a:blip r:embed="rId2">
            <a:alphaModFix/>
          </a:blip>
          <a:srcRect b="0" l="0" r="0" t="0"/>
          <a:stretch/>
        </p:blipFill>
        <p:spPr>
          <a:xfrm>
            <a:off x="43543" y="0"/>
            <a:ext cx="6825343" cy="5159828"/>
          </a:xfrm>
          <a:prstGeom prst="rect">
            <a:avLst/>
          </a:prstGeom>
          <a:noFill/>
          <a:ln>
            <a:noFill/>
          </a:ln>
        </p:spPr>
      </p:pic>
      <p:pic>
        <p:nvPicPr>
          <p:cNvPr id="143" name="Google Shape;143;p32"/>
          <p:cNvPicPr preferRelativeResize="0"/>
          <p:nvPr/>
        </p:nvPicPr>
        <p:blipFill rotWithShape="1">
          <a:blip r:embed="rId3">
            <a:alphaModFix/>
          </a:blip>
          <a:srcRect b="0" l="0" r="0" t="0"/>
          <a:stretch/>
        </p:blipFill>
        <p:spPr>
          <a:xfrm rot="5400000">
            <a:off x="4660102" y="-2382612"/>
            <a:ext cx="2114550" cy="6879776"/>
          </a:xfrm>
          <a:prstGeom prst="rect">
            <a:avLst/>
          </a:prstGeom>
          <a:noFill/>
          <a:ln>
            <a:noFill/>
          </a:ln>
        </p:spPr>
      </p:pic>
      <p:sp>
        <p:nvSpPr>
          <p:cNvPr id="144" name="Google Shape;144;p32"/>
          <p:cNvSpPr txBox="1"/>
          <p:nvPr>
            <p:ph type="title"/>
          </p:nvPr>
        </p:nvSpPr>
        <p:spPr>
          <a:xfrm>
            <a:off x="4572000" y="2286000"/>
            <a:ext cx="4343400" cy="10215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rgbClr val="003300"/>
              </a:buClr>
              <a:buSzPts val="4000"/>
              <a:buFont typeface="Calibri"/>
              <a:buNone/>
              <a:defRPr b="1" i="0" sz="4000" u="none" cap="small" strike="noStrike">
                <a:solidFill>
                  <a:srgbClr val="003300"/>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45" name="Google Shape;145;p32"/>
          <p:cNvSpPr txBox="1"/>
          <p:nvPr>
            <p:ph idx="10" type="dt"/>
          </p:nvPr>
        </p:nvSpPr>
        <p:spPr>
          <a:xfrm>
            <a:off x="7620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6" name="Google Shape;146;p32"/>
          <p:cNvSpPr txBox="1"/>
          <p:nvPr>
            <p:ph idx="11" type="ftr"/>
          </p:nvPr>
        </p:nvSpPr>
        <p:spPr>
          <a:xfrm>
            <a:off x="33528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7" name="Google Shape;147;p32"/>
          <p:cNvSpPr txBox="1"/>
          <p:nvPr>
            <p:ph idx="12" type="sldNum"/>
          </p:nvPr>
        </p:nvSpPr>
        <p:spPr>
          <a:xfrm>
            <a:off x="67056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32"/>
          <p:cNvSpPr/>
          <p:nvPr>
            <p:ph idx="2" type="pic"/>
          </p:nvPr>
        </p:nvSpPr>
        <p:spPr>
          <a:xfrm>
            <a:off x="6781800" y="4000500"/>
            <a:ext cx="2133600" cy="742800"/>
          </a:xfrm>
          <a:prstGeom prst="rect">
            <a:avLst/>
          </a:prstGeom>
          <a:noFill/>
          <a:ln>
            <a:noFill/>
          </a:ln>
        </p:spPr>
        <p:txBody>
          <a:bodyPr anchorCtr="0" anchor="t" bIns="91425" lIns="91425" spcFirstLastPara="1" rIns="91425" wrap="square" tIns="91425"/>
          <a:lstStyle>
            <a:lvl1pPr indent="0" lvl="0" marL="0" marR="0" rtl="0" algn="ctr">
              <a:spcBef>
                <a:spcPts val="36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285750" lvl="1" marL="74295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ux contenus" type="twoObj">
  <p:cSld name="TWO_OBJECTS">
    <p:spTree>
      <p:nvGrpSpPr>
        <p:cNvPr id="149" name="Shape 149"/>
        <p:cNvGrpSpPr/>
        <p:nvPr/>
      </p:nvGrpSpPr>
      <p:grpSpPr>
        <a:xfrm>
          <a:off x="0" y="0"/>
          <a:ext cx="0" cy="0"/>
          <a:chOff x="0" y="0"/>
          <a:chExt cx="0" cy="0"/>
        </a:xfrm>
      </p:grpSpPr>
      <p:sp>
        <p:nvSpPr>
          <p:cNvPr id="150" name="Google Shape;150;p33"/>
          <p:cNvSpPr txBox="1"/>
          <p:nvPr>
            <p:ph type="title"/>
          </p:nvPr>
        </p:nvSpPr>
        <p:spPr>
          <a:xfrm>
            <a:off x="762000" y="205978"/>
            <a:ext cx="8077200" cy="857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1" name="Google Shape;151;p33"/>
          <p:cNvSpPr txBox="1"/>
          <p:nvPr>
            <p:ph idx="1" type="body"/>
          </p:nvPr>
        </p:nvSpPr>
        <p:spPr>
          <a:xfrm>
            <a:off x="685800" y="1200150"/>
            <a:ext cx="4038600" cy="33945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 name="Google Shape;152;p33"/>
          <p:cNvSpPr txBox="1"/>
          <p:nvPr>
            <p:ph idx="2" type="body"/>
          </p:nvPr>
        </p:nvSpPr>
        <p:spPr>
          <a:xfrm>
            <a:off x="4876800" y="1200150"/>
            <a:ext cx="4038600" cy="33945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3" name="Google Shape;153;p33"/>
          <p:cNvSpPr txBox="1"/>
          <p:nvPr>
            <p:ph idx="10" type="dt"/>
          </p:nvPr>
        </p:nvSpPr>
        <p:spPr>
          <a:xfrm>
            <a:off x="7620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4" name="Google Shape;154;p33"/>
          <p:cNvSpPr txBox="1"/>
          <p:nvPr>
            <p:ph idx="11" type="ftr"/>
          </p:nvPr>
        </p:nvSpPr>
        <p:spPr>
          <a:xfrm>
            <a:off x="33528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5" name="Google Shape;155;p33"/>
          <p:cNvSpPr txBox="1"/>
          <p:nvPr>
            <p:ph idx="12" type="sldNum"/>
          </p:nvPr>
        </p:nvSpPr>
        <p:spPr>
          <a:xfrm>
            <a:off x="67056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ison" type="twoTxTwoObj">
  <p:cSld name="TWO_OBJECTS_WITH_TEXT">
    <p:spTree>
      <p:nvGrpSpPr>
        <p:cNvPr id="156" name="Shape 156"/>
        <p:cNvGrpSpPr/>
        <p:nvPr/>
      </p:nvGrpSpPr>
      <p:grpSpPr>
        <a:xfrm>
          <a:off x="0" y="0"/>
          <a:ext cx="0" cy="0"/>
          <a:chOff x="0" y="0"/>
          <a:chExt cx="0" cy="0"/>
        </a:xfrm>
      </p:grpSpPr>
      <p:sp>
        <p:nvSpPr>
          <p:cNvPr id="157" name="Google Shape;157;p34"/>
          <p:cNvSpPr txBox="1"/>
          <p:nvPr>
            <p:ph type="title"/>
          </p:nvPr>
        </p:nvSpPr>
        <p:spPr>
          <a:xfrm>
            <a:off x="762000" y="205978"/>
            <a:ext cx="8077200" cy="857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8" name="Google Shape;158;p34"/>
          <p:cNvSpPr txBox="1"/>
          <p:nvPr>
            <p:ph idx="1" type="body"/>
          </p:nvPr>
        </p:nvSpPr>
        <p:spPr>
          <a:xfrm>
            <a:off x="685800" y="1151335"/>
            <a:ext cx="4040100" cy="4800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59" name="Google Shape;159;p34"/>
          <p:cNvSpPr txBox="1"/>
          <p:nvPr>
            <p:ph idx="2" type="body"/>
          </p:nvPr>
        </p:nvSpPr>
        <p:spPr>
          <a:xfrm>
            <a:off x="685800" y="1631156"/>
            <a:ext cx="4040100" cy="29634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60" name="Google Shape;160;p34"/>
          <p:cNvSpPr txBox="1"/>
          <p:nvPr>
            <p:ph idx="3" type="body"/>
          </p:nvPr>
        </p:nvSpPr>
        <p:spPr>
          <a:xfrm>
            <a:off x="4873625" y="1151335"/>
            <a:ext cx="4041900" cy="4800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61" name="Google Shape;161;p34"/>
          <p:cNvSpPr txBox="1"/>
          <p:nvPr>
            <p:ph idx="4" type="body"/>
          </p:nvPr>
        </p:nvSpPr>
        <p:spPr>
          <a:xfrm>
            <a:off x="4873625" y="1631156"/>
            <a:ext cx="4041900" cy="29634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62" name="Google Shape;162;p34"/>
          <p:cNvSpPr txBox="1"/>
          <p:nvPr>
            <p:ph idx="10" type="dt"/>
          </p:nvPr>
        </p:nvSpPr>
        <p:spPr>
          <a:xfrm>
            <a:off x="7620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3" name="Google Shape;163;p34"/>
          <p:cNvSpPr txBox="1"/>
          <p:nvPr>
            <p:ph idx="11" type="ftr"/>
          </p:nvPr>
        </p:nvSpPr>
        <p:spPr>
          <a:xfrm>
            <a:off x="33528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4" name="Google Shape;164;p34"/>
          <p:cNvSpPr txBox="1"/>
          <p:nvPr>
            <p:ph idx="12" type="sldNum"/>
          </p:nvPr>
        </p:nvSpPr>
        <p:spPr>
          <a:xfrm>
            <a:off x="67056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u avec légende" type="objTx">
  <p:cSld name="OBJECT_WITH_CAPTION_TEXT">
    <p:spTree>
      <p:nvGrpSpPr>
        <p:cNvPr id="165" name="Shape 165"/>
        <p:cNvGrpSpPr/>
        <p:nvPr/>
      </p:nvGrpSpPr>
      <p:grpSpPr>
        <a:xfrm>
          <a:off x="0" y="0"/>
          <a:ext cx="0" cy="0"/>
          <a:chOff x="0" y="0"/>
          <a:chExt cx="0" cy="0"/>
        </a:xfrm>
      </p:grpSpPr>
      <p:sp>
        <p:nvSpPr>
          <p:cNvPr id="166" name="Google Shape;166;p35"/>
          <p:cNvSpPr txBox="1"/>
          <p:nvPr>
            <p:ph type="title"/>
          </p:nvPr>
        </p:nvSpPr>
        <p:spPr>
          <a:xfrm>
            <a:off x="685800" y="204788"/>
            <a:ext cx="3008400" cy="8715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7" name="Google Shape;167;p35"/>
          <p:cNvSpPr txBox="1"/>
          <p:nvPr>
            <p:ph idx="1" type="body"/>
          </p:nvPr>
        </p:nvSpPr>
        <p:spPr>
          <a:xfrm>
            <a:off x="3803650" y="204788"/>
            <a:ext cx="5111700" cy="43896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8" name="Google Shape;168;p35"/>
          <p:cNvSpPr txBox="1"/>
          <p:nvPr>
            <p:ph idx="2" type="body"/>
          </p:nvPr>
        </p:nvSpPr>
        <p:spPr>
          <a:xfrm>
            <a:off x="685800" y="1076325"/>
            <a:ext cx="3008400" cy="3518400"/>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169" name="Google Shape;169;p35"/>
          <p:cNvSpPr txBox="1"/>
          <p:nvPr>
            <p:ph idx="10" type="dt"/>
          </p:nvPr>
        </p:nvSpPr>
        <p:spPr>
          <a:xfrm>
            <a:off x="7620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0" name="Google Shape;170;p35"/>
          <p:cNvSpPr txBox="1"/>
          <p:nvPr>
            <p:ph idx="11" type="ftr"/>
          </p:nvPr>
        </p:nvSpPr>
        <p:spPr>
          <a:xfrm>
            <a:off x="33528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1" name="Google Shape;171;p35"/>
          <p:cNvSpPr txBox="1"/>
          <p:nvPr>
            <p:ph idx="12" type="sldNum"/>
          </p:nvPr>
        </p:nvSpPr>
        <p:spPr>
          <a:xfrm>
            <a:off x="67056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vec légende" type="picTx">
  <p:cSld name="PICTURE_WITH_CAPTION_TEXT">
    <p:spTree>
      <p:nvGrpSpPr>
        <p:cNvPr id="172" name="Shape 172"/>
        <p:cNvGrpSpPr/>
        <p:nvPr/>
      </p:nvGrpSpPr>
      <p:grpSpPr>
        <a:xfrm>
          <a:off x="0" y="0"/>
          <a:ext cx="0" cy="0"/>
          <a:chOff x="0" y="0"/>
          <a:chExt cx="0" cy="0"/>
        </a:xfrm>
      </p:grpSpPr>
      <p:sp>
        <p:nvSpPr>
          <p:cNvPr id="173" name="Google Shape;173;p3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4" name="Google Shape;174;p36"/>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lstStyle>
            <a:lvl1pPr indent="0" lvl="0" mar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75" name="Google Shape;175;p3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176" name="Google Shape;176;p36"/>
          <p:cNvSpPr txBox="1"/>
          <p:nvPr>
            <p:ph idx="10" type="dt"/>
          </p:nvPr>
        </p:nvSpPr>
        <p:spPr>
          <a:xfrm>
            <a:off x="7620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7" name="Google Shape;177;p36"/>
          <p:cNvSpPr txBox="1"/>
          <p:nvPr>
            <p:ph idx="11" type="ftr"/>
          </p:nvPr>
        </p:nvSpPr>
        <p:spPr>
          <a:xfrm>
            <a:off x="33528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8" name="Google Shape;178;p36"/>
          <p:cNvSpPr txBox="1"/>
          <p:nvPr>
            <p:ph idx="12" type="sldNum"/>
          </p:nvPr>
        </p:nvSpPr>
        <p:spPr>
          <a:xfrm>
            <a:off x="67056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texte vertical" type="vertTx">
  <p:cSld name="VERTICAL_TEXT">
    <p:spTree>
      <p:nvGrpSpPr>
        <p:cNvPr id="179" name="Shape 179"/>
        <p:cNvGrpSpPr/>
        <p:nvPr/>
      </p:nvGrpSpPr>
      <p:grpSpPr>
        <a:xfrm>
          <a:off x="0" y="0"/>
          <a:ext cx="0" cy="0"/>
          <a:chOff x="0" y="0"/>
          <a:chExt cx="0" cy="0"/>
        </a:xfrm>
      </p:grpSpPr>
      <p:sp>
        <p:nvSpPr>
          <p:cNvPr id="180" name="Google Shape;180;p37"/>
          <p:cNvSpPr txBox="1"/>
          <p:nvPr>
            <p:ph type="title"/>
          </p:nvPr>
        </p:nvSpPr>
        <p:spPr>
          <a:xfrm>
            <a:off x="762000" y="205978"/>
            <a:ext cx="8077200" cy="857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1" name="Google Shape;181;p37"/>
          <p:cNvSpPr txBox="1"/>
          <p:nvPr>
            <p:ph idx="1" type="body"/>
          </p:nvPr>
        </p:nvSpPr>
        <p:spPr>
          <a:xfrm rot="5400000">
            <a:off x="3103350" y="-1141200"/>
            <a:ext cx="3394500" cy="80772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2" name="Google Shape;182;p37"/>
          <p:cNvSpPr txBox="1"/>
          <p:nvPr>
            <p:ph idx="10" type="dt"/>
          </p:nvPr>
        </p:nvSpPr>
        <p:spPr>
          <a:xfrm>
            <a:off x="7620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3" name="Google Shape;183;p37"/>
          <p:cNvSpPr txBox="1"/>
          <p:nvPr>
            <p:ph idx="11" type="ftr"/>
          </p:nvPr>
        </p:nvSpPr>
        <p:spPr>
          <a:xfrm>
            <a:off x="33528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4" name="Google Shape;184;p37"/>
          <p:cNvSpPr txBox="1"/>
          <p:nvPr>
            <p:ph idx="12" type="sldNum"/>
          </p:nvPr>
        </p:nvSpPr>
        <p:spPr>
          <a:xfrm>
            <a:off x="67056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vertical et texte" type="vertTitleAndTx">
  <p:cSld name="VERTICAL_TITLE_AND_VERTICAL_TEXT">
    <p:spTree>
      <p:nvGrpSpPr>
        <p:cNvPr id="185" name="Shape 185"/>
        <p:cNvGrpSpPr/>
        <p:nvPr/>
      </p:nvGrpSpPr>
      <p:grpSpPr>
        <a:xfrm>
          <a:off x="0" y="0"/>
          <a:ext cx="0" cy="0"/>
          <a:chOff x="0" y="0"/>
          <a:chExt cx="0" cy="0"/>
        </a:xfrm>
      </p:grpSpPr>
      <p:sp>
        <p:nvSpPr>
          <p:cNvPr id="186" name="Google Shape;186;p38"/>
          <p:cNvSpPr txBox="1"/>
          <p:nvPr>
            <p:ph type="title"/>
          </p:nvPr>
        </p:nvSpPr>
        <p:spPr>
          <a:xfrm rot="5400000">
            <a:off x="5616150" y="1371628"/>
            <a:ext cx="4388700" cy="2057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7" name="Google Shape;187;p38"/>
          <p:cNvSpPr txBox="1"/>
          <p:nvPr>
            <p:ph idx="1" type="body"/>
          </p:nvPr>
        </p:nvSpPr>
        <p:spPr>
          <a:xfrm rot="5400000">
            <a:off x="1501350" y="-533372"/>
            <a:ext cx="4388700" cy="58674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8" name="Google Shape;188;p38"/>
          <p:cNvSpPr txBox="1"/>
          <p:nvPr>
            <p:ph idx="10" type="dt"/>
          </p:nvPr>
        </p:nvSpPr>
        <p:spPr>
          <a:xfrm>
            <a:off x="7620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9" name="Google Shape;189;p38"/>
          <p:cNvSpPr txBox="1"/>
          <p:nvPr>
            <p:ph idx="11" type="ftr"/>
          </p:nvPr>
        </p:nvSpPr>
        <p:spPr>
          <a:xfrm>
            <a:off x="33528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0" name="Google Shape;190;p38"/>
          <p:cNvSpPr txBox="1"/>
          <p:nvPr>
            <p:ph idx="12" type="sldNum"/>
          </p:nvPr>
        </p:nvSpPr>
        <p:spPr>
          <a:xfrm>
            <a:off x="67056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rrière-plan uniquement" showMasterSp="0">
  <p:cSld name="Arrière-plan uniquement">
    <p:spTree>
      <p:nvGrpSpPr>
        <p:cNvPr id="191" name="Shape 191"/>
        <p:cNvGrpSpPr/>
        <p:nvPr/>
      </p:nvGrpSpPr>
      <p:grpSpPr>
        <a:xfrm>
          <a:off x="0" y="0"/>
          <a:ext cx="0" cy="0"/>
          <a:chOff x="0" y="0"/>
          <a:chExt cx="0" cy="0"/>
        </a:xfrm>
      </p:grpSpPr>
      <p:pic>
        <p:nvPicPr>
          <p:cNvPr id="192" name="Google Shape;192;p39"/>
          <p:cNvPicPr preferRelativeResize="0"/>
          <p:nvPr/>
        </p:nvPicPr>
        <p:blipFill rotWithShape="1">
          <a:blip r:embed="rId2">
            <a:alphaModFix/>
          </a:blip>
          <a:srcRect b="0" l="0" r="0" t="0"/>
          <a:stretch/>
        </p:blipFill>
        <p:spPr>
          <a:xfrm>
            <a:off x="43543" y="0"/>
            <a:ext cx="6825343" cy="5159828"/>
          </a:xfrm>
          <a:prstGeom prst="rect">
            <a:avLst/>
          </a:prstGeom>
          <a:noFill/>
          <a:ln>
            <a:noFill/>
          </a:ln>
        </p:spPr>
      </p:pic>
      <p:sp>
        <p:nvSpPr>
          <p:cNvPr id="193" name="Google Shape;193;p39"/>
          <p:cNvSpPr txBox="1"/>
          <p:nvPr>
            <p:ph idx="10" type="dt"/>
          </p:nvPr>
        </p:nvSpPr>
        <p:spPr>
          <a:xfrm>
            <a:off x="7620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4" name="Google Shape;194;p39"/>
          <p:cNvSpPr txBox="1"/>
          <p:nvPr>
            <p:ph idx="11" type="ftr"/>
          </p:nvPr>
        </p:nvSpPr>
        <p:spPr>
          <a:xfrm>
            <a:off x="33528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5" name="Google Shape;195;p39"/>
          <p:cNvSpPr txBox="1"/>
          <p:nvPr>
            <p:ph idx="12" type="sldNum"/>
          </p:nvPr>
        </p:nvSpPr>
        <p:spPr>
          <a:xfrm>
            <a:off x="67056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0" Type="http://schemas.openxmlformats.org/officeDocument/2006/relationships/slideLayout" Target="../slideLayouts/slideLayout18.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 Type="http://schemas.openxmlformats.org/officeDocument/2006/relationships/image" Target="../media/image40.jpg"/><Relationship Id="rId2" Type="http://schemas.openxmlformats.org/officeDocument/2006/relationships/image" Target="../media/image4.jpg"/><Relationship Id="rId3"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slideLayout" Target="../slideLayouts/slideLayout17.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7" Type="http://schemas.openxmlformats.org/officeDocument/2006/relationships/theme" Target="../theme/theme2.xml"/><Relationship Id="rId16" Type="http://schemas.openxmlformats.org/officeDocument/2006/relationships/slideLayout" Target="../slideLayouts/slideLayout24.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image" Target="../media/image3.jpg"/><Relationship Id="rId2" Type="http://schemas.openxmlformats.org/officeDocument/2006/relationships/image" Target="../media/image2.png"/><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theme" Target="../theme/theme4.xml"/><Relationship Id="rId14" Type="http://schemas.openxmlformats.org/officeDocument/2006/relationships/slideLayout" Target="../slideLayouts/slideLayout3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43542" y="0"/>
            <a:ext cx="6825344" cy="5159828"/>
          </a:xfrm>
          <a:prstGeom prst="rect">
            <a:avLst/>
          </a:prstGeom>
          <a:noFill/>
          <a:ln>
            <a:noFill/>
          </a:ln>
        </p:spPr>
      </p:pic>
      <p:pic>
        <p:nvPicPr>
          <p:cNvPr id="52" name="Google Shape;52;p13"/>
          <p:cNvPicPr preferRelativeResize="0"/>
          <p:nvPr/>
        </p:nvPicPr>
        <p:blipFill rotWithShape="1">
          <a:blip r:embed="rId3">
            <a:alphaModFix/>
          </a:blip>
          <a:srcRect b="0" l="0" r="0" t="0"/>
          <a:stretch/>
        </p:blipFill>
        <p:spPr>
          <a:xfrm>
            <a:off x="-152400" y="-81888"/>
            <a:ext cx="614031" cy="5312393"/>
          </a:xfrm>
          <a:prstGeom prst="rect">
            <a:avLst/>
          </a:prstGeom>
          <a:noFill/>
          <a:ln>
            <a:noFill/>
          </a:ln>
        </p:spPr>
      </p:pic>
      <p:sp>
        <p:nvSpPr>
          <p:cNvPr id="53" name="Google Shape;53;p13"/>
          <p:cNvSpPr txBox="1"/>
          <p:nvPr>
            <p:ph type="title"/>
          </p:nvPr>
        </p:nvSpPr>
        <p:spPr>
          <a:xfrm>
            <a:off x="762000" y="202223"/>
            <a:ext cx="8077200" cy="857251"/>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54" name="Google Shape;54;p13"/>
          <p:cNvSpPr txBox="1"/>
          <p:nvPr>
            <p:ph idx="1" type="body"/>
          </p:nvPr>
        </p:nvSpPr>
        <p:spPr>
          <a:xfrm>
            <a:off x="762000" y="1197310"/>
            <a:ext cx="8077200" cy="3223022"/>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31800" lvl="1" marL="914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indent="-431800" lvl="2" marL="1371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indent="-431800" lvl="3" marL="1828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indent="-431800" lvl="4" marL="22860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55" name="Google Shape;55;p13"/>
          <p:cNvSpPr txBox="1"/>
          <p:nvPr>
            <p:ph idx="12" type="sldNum"/>
          </p:nvPr>
        </p:nvSpPr>
        <p:spPr>
          <a:xfrm>
            <a:off x="8575218" y="4803219"/>
            <a:ext cx="263983" cy="201931"/>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2" name="Shape 112"/>
        <p:cNvGrpSpPr/>
        <p:nvPr/>
      </p:nvGrpSpPr>
      <p:grpSpPr>
        <a:xfrm>
          <a:off x="0" y="0"/>
          <a:ext cx="0" cy="0"/>
          <a:chOff x="0" y="0"/>
          <a:chExt cx="0" cy="0"/>
        </a:xfrm>
      </p:grpSpPr>
      <p:pic>
        <p:nvPicPr>
          <p:cNvPr id="113" name="Google Shape;113;p27"/>
          <p:cNvPicPr preferRelativeResize="0"/>
          <p:nvPr/>
        </p:nvPicPr>
        <p:blipFill rotWithShape="1">
          <a:blip r:embed="rId1">
            <a:alphaModFix/>
          </a:blip>
          <a:srcRect b="0" l="0" r="0" t="0"/>
          <a:stretch/>
        </p:blipFill>
        <p:spPr>
          <a:xfrm>
            <a:off x="43543" y="0"/>
            <a:ext cx="6825343" cy="5159828"/>
          </a:xfrm>
          <a:prstGeom prst="rect">
            <a:avLst/>
          </a:prstGeom>
          <a:noFill/>
          <a:ln>
            <a:noFill/>
          </a:ln>
        </p:spPr>
      </p:pic>
      <p:sp>
        <p:nvSpPr>
          <p:cNvPr id="114" name="Google Shape;114;p27"/>
          <p:cNvSpPr txBox="1"/>
          <p:nvPr>
            <p:ph type="title"/>
          </p:nvPr>
        </p:nvSpPr>
        <p:spPr>
          <a:xfrm>
            <a:off x="762000" y="205978"/>
            <a:ext cx="8077200" cy="857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15" name="Google Shape;115;p27"/>
          <p:cNvSpPr txBox="1"/>
          <p:nvPr>
            <p:ph idx="1" type="body"/>
          </p:nvPr>
        </p:nvSpPr>
        <p:spPr>
          <a:xfrm>
            <a:off x="762000" y="1200150"/>
            <a:ext cx="8077200" cy="33945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6" name="Google Shape;116;p27"/>
          <p:cNvSpPr txBox="1"/>
          <p:nvPr>
            <p:ph idx="10" type="dt"/>
          </p:nvPr>
        </p:nvSpPr>
        <p:spPr>
          <a:xfrm>
            <a:off x="7620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7" name="Google Shape;117;p27"/>
          <p:cNvSpPr txBox="1"/>
          <p:nvPr>
            <p:ph idx="11" type="ftr"/>
          </p:nvPr>
        </p:nvSpPr>
        <p:spPr>
          <a:xfrm>
            <a:off x="33528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8" name="Google Shape;118;p27"/>
          <p:cNvSpPr txBox="1"/>
          <p:nvPr>
            <p:ph idx="12" type="sldNum"/>
          </p:nvPr>
        </p:nvSpPr>
        <p:spPr>
          <a:xfrm>
            <a:off x="67056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119" name="Google Shape;119;p27"/>
          <p:cNvPicPr preferRelativeResize="0"/>
          <p:nvPr/>
        </p:nvPicPr>
        <p:blipFill rotWithShape="1">
          <a:blip r:embed="rId2">
            <a:alphaModFix/>
          </a:blip>
          <a:srcRect b="0" l="0" r="0" t="0"/>
          <a:stretch/>
        </p:blipFill>
        <p:spPr>
          <a:xfrm>
            <a:off x="-152400" y="-81887"/>
            <a:ext cx="614030" cy="531239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Lst>
  <p:transition spd="slow">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10.gif"/><Relationship Id="rId5" Type="http://schemas.openxmlformats.org/officeDocument/2006/relationships/image" Target="../media/image16.jpg"/><Relationship Id="rId6"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0.gif"/><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0.gif"/><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0.gif"/><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0.gif"/><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0.gif"/><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11.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10.gif"/><Relationship Id="rId4" Type="http://schemas.openxmlformats.org/officeDocument/2006/relationships/image" Target="../media/image32.jpg"/><Relationship Id="rId5"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0.gif"/><Relationship Id="rId4" Type="http://schemas.openxmlformats.org/officeDocument/2006/relationships/image" Target="../media/image17.jpg"/><Relationship Id="rId5" Type="http://schemas.openxmlformats.org/officeDocument/2006/relationships/image" Target="../media/image23.jpg"/><Relationship Id="rId6" Type="http://schemas.openxmlformats.org/officeDocument/2006/relationships/image" Target="../media/image19.jpg"/><Relationship Id="rId7"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27.png"/><Relationship Id="rId6"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37.jpg"/><Relationship Id="rId4" Type="http://schemas.openxmlformats.org/officeDocument/2006/relationships/image" Target="../media/image30.png"/><Relationship Id="rId5"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jp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10.gif"/><Relationship Id="rId4" Type="http://schemas.openxmlformats.org/officeDocument/2006/relationships/image" Target="../media/image45.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40"/>
          <p:cNvSpPr txBox="1"/>
          <p:nvPr>
            <p:ph type="title"/>
          </p:nvPr>
        </p:nvSpPr>
        <p:spPr>
          <a:xfrm>
            <a:off x="1259632" y="357504"/>
            <a:ext cx="7148511" cy="360581"/>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CC"/>
              </a:buClr>
              <a:buSzPts val="1200"/>
              <a:buFont typeface="Tahoma"/>
              <a:buNone/>
            </a:pPr>
            <a:r>
              <a:rPr b="0" i="0" lang="en" sz="1200" u="none" cap="none" strike="noStrike">
                <a:solidFill>
                  <a:srgbClr val="FFFFCC"/>
                </a:solidFill>
                <a:latin typeface="Tahoma"/>
                <a:ea typeface="Tahoma"/>
                <a:cs typeface="Tahoma"/>
                <a:sym typeface="Tahoma"/>
              </a:rPr>
              <a:t>Université Abdelmalek Essaadi</a:t>
            </a:r>
            <a:br>
              <a:rPr b="0" i="0" lang="en" sz="1200" u="none" cap="none" strike="noStrike">
                <a:solidFill>
                  <a:srgbClr val="FFFFCC"/>
                </a:solidFill>
                <a:latin typeface="Tahoma"/>
                <a:ea typeface="Tahoma"/>
                <a:cs typeface="Tahoma"/>
                <a:sym typeface="Tahoma"/>
              </a:rPr>
            </a:br>
            <a:r>
              <a:rPr b="0" i="0" lang="en" sz="1200" u="none" cap="none" strike="noStrike">
                <a:solidFill>
                  <a:srgbClr val="FFFFCC"/>
                </a:solidFill>
                <a:latin typeface="Tahoma"/>
                <a:ea typeface="Tahoma"/>
                <a:cs typeface="Tahoma"/>
                <a:sym typeface="Tahoma"/>
              </a:rPr>
              <a:t>Ecole Nationale Des Sciences Appliquées de Tanger</a:t>
            </a:r>
            <a:endParaRPr/>
          </a:p>
        </p:txBody>
      </p:sp>
      <p:sp>
        <p:nvSpPr>
          <p:cNvPr id="201" name="Google Shape;201;p40"/>
          <p:cNvSpPr txBox="1"/>
          <p:nvPr>
            <p:ph idx="1" type="body"/>
          </p:nvPr>
        </p:nvSpPr>
        <p:spPr>
          <a:xfrm>
            <a:off x="611187" y="1815704"/>
            <a:ext cx="6335714" cy="762001"/>
          </a:xfrm>
          <a:prstGeom prst="rect">
            <a:avLst/>
          </a:prstGeom>
          <a:noFill/>
          <a:ln>
            <a:noFill/>
          </a:ln>
        </p:spPr>
        <p:txBody>
          <a:bodyPr anchorCtr="0" anchor="t" bIns="45700" lIns="45700" spcFirstLastPara="1" rIns="45700" wrap="square" tIns="45700">
            <a:noAutofit/>
          </a:bodyPr>
          <a:lstStyle/>
          <a:p>
            <a:pPr indent="-265175" lvl="0" marL="265175" marR="0" rtl="0" algn="l">
              <a:lnSpc>
                <a:spcPct val="100000"/>
              </a:lnSpc>
              <a:spcBef>
                <a:spcPts val="0"/>
              </a:spcBef>
              <a:spcAft>
                <a:spcPts val="0"/>
              </a:spcAft>
              <a:buClr>
                <a:srgbClr val="376092"/>
              </a:buClr>
              <a:buSzPts val="2400"/>
              <a:buFont typeface="Arial"/>
              <a:buNone/>
            </a:pPr>
            <a:r>
              <a:rPr b="0" i="0" lang="en" sz="2400" u="none" cap="none" strike="noStrike">
                <a:solidFill>
                  <a:srgbClr val="376092"/>
                </a:solidFill>
                <a:latin typeface="Tahoma"/>
                <a:ea typeface="Tahoma"/>
                <a:cs typeface="Tahoma"/>
                <a:sym typeface="Tahoma"/>
              </a:rPr>
              <a:t>  </a:t>
            </a:r>
            <a:r>
              <a:rPr b="0" i="0" lang="en" sz="2400" u="sng" cap="none" strike="noStrike">
                <a:solidFill>
                  <a:srgbClr val="376092"/>
                </a:solidFill>
                <a:latin typeface="Tahoma"/>
                <a:ea typeface="Tahoma"/>
                <a:cs typeface="Tahoma"/>
                <a:sym typeface="Tahoma"/>
              </a:rPr>
              <a:t>Soutenance de stage d’été:  </a:t>
            </a:r>
            <a:endParaRPr/>
          </a:p>
        </p:txBody>
      </p:sp>
      <p:sp>
        <p:nvSpPr>
          <p:cNvPr id="202" name="Google Shape;202;p40"/>
          <p:cNvSpPr txBox="1"/>
          <p:nvPr>
            <p:ph idx="12" type="sldNum"/>
          </p:nvPr>
        </p:nvSpPr>
        <p:spPr>
          <a:xfrm>
            <a:off x="8655139" y="4803219"/>
            <a:ext cx="184061" cy="201931"/>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 sz="1200" u="none" cap="none" strike="noStrike">
                <a:solidFill>
                  <a:srgbClr val="888888"/>
                </a:solidFill>
                <a:latin typeface="Calibri"/>
                <a:ea typeface="Calibri"/>
                <a:cs typeface="Calibri"/>
                <a:sym typeface="Calibri"/>
              </a:rPr>
              <a:t>‹#›</a:t>
            </a:fld>
            <a:endParaRPr/>
          </a:p>
        </p:txBody>
      </p:sp>
      <p:pic>
        <p:nvPicPr>
          <p:cNvPr descr="C:\Users\vista\Desktop\Image.jpg" id="203" name="Google Shape;203;p40"/>
          <p:cNvPicPr preferRelativeResize="0"/>
          <p:nvPr/>
        </p:nvPicPr>
        <p:blipFill rotWithShape="1">
          <a:blip r:embed="rId3">
            <a:alphaModFix/>
          </a:blip>
          <a:srcRect b="0" l="0" r="0" t="0"/>
          <a:stretch/>
        </p:blipFill>
        <p:spPr>
          <a:xfrm>
            <a:off x="0" y="0"/>
            <a:ext cx="8964499" cy="5143500"/>
          </a:xfrm>
          <a:prstGeom prst="rect">
            <a:avLst/>
          </a:prstGeom>
          <a:noFill/>
          <a:ln cap="sq" cmpd="sng" w="228600">
            <a:solidFill>
              <a:srgbClr val="000000"/>
            </a:solidFill>
            <a:prstDash val="solid"/>
            <a:miter lim="8000"/>
            <a:headEnd len="sm" w="sm" type="none"/>
            <a:tailEnd len="sm" w="sm" type="none"/>
          </a:ln>
        </p:spPr>
      </p:pic>
      <p:sp>
        <p:nvSpPr>
          <p:cNvPr id="204" name="Google Shape;204;p40"/>
          <p:cNvSpPr/>
          <p:nvPr/>
        </p:nvSpPr>
        <p:spPr>
          <a:xfrm>
            <a:off x="439449" y="2280950"/>
            <a:ext cx="4616400" cy="8877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FCFCFD"/>
              </a:buClr>
              <a:buSzPts val="1600"/>
              <a:buFont typeface="Tahoma"/>
              <a:buNone/>
            </a:pPr>
            <a:r>
              <a:t/>
            </a:r>
            <a:endParaRPr b="0" i="0" sz="1600" u="none" cap="none" strike="noStrike">
              <a:solidFill>
                <a:schemeClr val="accent1"/>
              </a:solidFill>
              <a:latin typeface="Calibri"/>
              <a:ea typeface="Calibri"/>
              <a:cs typeface="Calibri"/>
              <a:sym typeface="Calibri"/>
            </a:endParaRPr>
          </a:p>
          <a:p>
            <a:pPr indent="0" lvl="0" marL="0" marR="0" rtl="0" algn="l">
              <a:lnSpc>
                <a:spcPct val="100000"/>
              </a:lnSpc>
              <a:spcBef>
                <a:spcPts val="0"/>
              </a:spcBef>
              <a:spcAft>
                <a:spcPts val="0"/>
              </a:spcAft>
              <a:buClr>
                <a:schemeClr val="accent1"/>
              </a:buClr>
              <a:buSzPts val="1600"/>
              <a:buFont typeface="Tahoma"/>
              <a:buNone/>
            </a:pPr>
            <a:r>
              <a:rPr b="0" i="0" lang="en" sz="1600" u="none" cap="none" strike="noStrike">
                <a:solidFill>
                  <a:schemeClr val="accent1"/>
                </a:solidFill>
                <a:latin typeface="Tahoma"/>
                <a:ea typeface="Tahoma"/>
                <a:cs typeface="Tahoma"/>
                <a:sym typeface="Tahoma"/>
              </a:rPr>
              <a:t> </a:t>
            </a:r>
            <a:endParaRPr b="1" i="0" sz="2000" u="sng" cap="none" strike="noStrike">
              <a:solidFill>
                <a:srgbClr val="FCFCFD"/>
              </a:solidFill>
              <a:latin typeface="Calibri"/>
              <a:ea typeface="Calibri"/>
              <a:cs typeface="Calibri"/>
              <a:sym typeface="Calibri"/>
            </a:endParaRPr>
          </a:p>
          <a:p>
            <a:pPr indent="0" lvl="0" marL="0" marR="0" rtl="0" algn="ctr">
              <a:lnSpc>
                <a:spcPct val="100000"/>
              </a:lnSpc>
              <a:spcBef>
                <a:spcPts val="0"/>
              </a:spcBef>
              <a:spcAft>
                <a:spcPts val="0"/>
              </a:spcAft>
              <a:buClr>
                <a:srgbClr val="FCFCFD"/>
              </a:buClr>
              <a:buSzPts val="2000"/>
              <a:buFont typeface="Tahoma"/>
              <a:buNone/>
            </a:pPr>
            <a:r>
              <a:rPr lang="en" sz="2000">
                <a:solidFill>
                  <a:srgbClr val="FCFCFD"/>
                </a:solidFill>
                <a:latin typeface="Tahoma"/>
                <a:ea typeface="Tahoma"/>
                <a:cs typeface="Tahoma"/>
                <a:sym typeface="Tahoma"/>
              </a:rPr>
              <a:t>Radio app</a:t>
            </a:r>
            <a:endParaRPr/>
          </a:p>
        </p:txBody>
      </p:sp>
      <p:sp>
        <p:nvSpPr>
          <p:cNvPr id="205" name="Google Shape;205;p40"/>
          <p:cNvSpPr/>
          <p:nvPr/>
        </p:nvSpPr>
        <p:spPr>
          <a:xfrm>
            <a:off x="4354954" y="4731544"/>
            <a:ext cx="748418" cy="18288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FCFCFD"/>
              </a:buClr>
              <a:buSzPts val="1000"/>
              <a:buFont typeface="Tahoma"/>
              <a:buNone/>
            </a:pPr>
            <a:r>
              <a:t/>
            </a:r>
            <a:endParaRPr/>
          </a:p>
        </p:txBody>
      </p:sp>
      <p:sp>
        <p:nvSpPr>
          <p:cNvPr id="206" name="Google Shape;206;p40"/>
          <p:cNvSpPr/>
          <p:nvPr/>
        </p:nvSpPr>
        <p:spPr>
          <a:xfrm>
            <a:off x="194951" y="2118791"/>
            <a:ext cx="4860900" cy="3447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C00000"/>
              </a:buClr>
              <a:buSzPts val="2400"/>
              <a:buFont typeface="Tahoma"/>
              <a:buNone/>
            </a:pPr>
            <a:r>
              <a:rPr b="0" i="0" lang="en" sz="2400" u="none" cap="none" strike="noStrike">
                <a:solidFill>
                  <a:srgbClr val="C00000"/>
                </a:solidFill>
                <a:latin typeface="Tahoma"/>
                <a:ea typeface="Tahoma"/>
                <a:cs typeface="Tahoma"/>
                <a:sym typeface="Tahoma"/>
              </a:rPr>
              <a:t> </a:t>
            </a:r>
            <a:r>
              <a:rPr b="0" i="0" lang="en" sz="3000" u="sng" cap="none" strike="noStrike">
                <a:solidFill>
                  <a:schemeClr val="lt1"/>
                </a:solidFill>
                <a:latin typeface="Tahoma"/>
                <a:ea typeface="Tahoma"/>
                <a:cs typeface="Tahoma"/>
                <a:sym typeface="Tahoma"/>
              </a:rPr>
              <a:t>Final Project</a:t>
            </a:r>
            <a:r>
              <a:rPr b="0" i="0" lang="en" sz="2400" u="sng" cap="none" strike="noStrike">
                <a:solidFill>
                  <a:srgbClr val="C00000"/>
                </a:solidFill>
                <a:latin typeface="Tahoma"/>
                <a:ea typeface="Tahoma"/>
                <a:cs typeface="Tahoma"/>
                <a:sym typeface="Tahoma"/>
              </a:rPr>
              <a:t>  </a:t>
            </a:r>
            <a:endParaRPr/>
          </a:p>
        </p:txBody>
      </p:sp>
      <p:sp>
        <p:nvSpPr>
          <p:cNvPr id="207" name="Google Shape;207;p40"/>
          <p:cNvSpPr/>
          <p:nvPr/>
        </p:nvSpPr>
        <p:spPr>
          <a:xfrm>
            <a:off x="1259625" y="10"/>
            <a:ext cx="5257200" cy="1923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FCFCFD"/>
              </a:buClr>
              <a:buSzPts val="1100"/>
              <a:buFont typeface="Tahoma"/>
              <a:buNone/>
            </a:pPr>
            <a:r>
              <a:rPr b="1" i="0" lang="en" sz="1100" u="none" cap="none" strike="noStrike">
                <a:solidFill>
                  <a:srgbClr val="FCFCFD"/>
                </a:solidFill>
                <a:latin typeface="Tahoma"/>
                <a:ea typeface="Tahoma"/>
                <a:cs typeface="Tahoma"/>
                <a:sym typeface="Tahoma"/>
              </a:rPr>
              <a:t>Northeastern University -Boston-</a:t>
            </a:r>
            <a:r>
              <a:rPr b="1" lang="en" sz="1000">
                <a:solidFill>
                  <a:srgbClr val="FCFCFD"/>
                </a:solidFill>
                <a:latin typeface="Tahoma"/>
                <a:ea typeface="Tahoma"/>
                <a:cs typeface="Tahoma"/>
                <a:sym typeface="Tahoma"/>
              </a:rPr>
              <a:t>Fall 2017</a:t>
            </a:r>
            <a:endParaRPr>
              <a:solidFill>
                <a:schemeClr val="dk1"/>
              </a:solidFill>
            </a:endParaRPr>
          </a:p>
          <a:p>
            <a:pPr indent="0" lvl="0" marL="0" marR="0" rtl="0" algn="ctr">
              <a:lnSpc>
                <a:spcPct val="100000"/>
              </a:lnSpc>
              <a:spcBef>
                <a:spcPts val="0"/>
              </a:spcBef>
              <a:spcAft>
                <a:spcPts val="0"/>
              </a:spcAft>
              <a:buClr>
                <a:srgbClr val="FCFCFD"/>
              </a:buClr>
              <a:buSzPts val="1100"/>
              <a:buFont typeface="Tahoma"/>
              <a:buNone/>
            </a:pPr>
            <a:r>
              <a:t/>
            </a:r>
            <a:endParaRPr b="1" sz="1100">
              <a:solidFill>
                <a:srgbClr val="FCFCFD"/>
              </a:solidFill>
              <a:latin typeface="Tahoma"/>
              <a:ea typeface="Tahoma"/>
              <a:cs typeface="Tahoma"/>
              <a:sym typeface="Tahoma"/>
            </a:endParaRPr>
          </a:p>
        </p:txBody>
      </p:sp>
      <p:pic>
        <p:nvPicPr>
          <p:cNvPr descr="worldmap_ani8" id="208" name="Google Shape;208;p40"/>
          <p:cNvPicPr preferRelativeResize="0"/>
          <p:nvPr/>
        </p:nvPicPr>
        <p:blipFill rotWithShape="1">
          <a:blip r:embed="rId4">
            <a:alphaModFix/>
          </a:blip>
          <a:srcRect b="0" l="0" r="0" t="0"/>
          <a:stretch/>
        </p:blipFill>
        <p:spPr>
          <a:xfrm>
            <a:off x="8028384" y="4133105"/>
            <a:ext cx="936105" cy="594067"/>
          </a:xfrm>
          <a:prstGeom prst="rect">
            <a:avLst/>
          </a:prstGeom>
          <a:noFill/>
          <a:ln>
            <a:noFill/>
          </a:ln>
          <a:effectLst>
            <a:outerShdw blurRad="190500" rotWithShape="0">
              <a:srgbClr val="000000">
                <a:alpha val="69800"/>
              </a:srgbClr>
            </a:outerShdw>
          </a:effectLst>
        </p:spPr>
      </p:pic>
      <p:pic>
        <p:nvPicPr>
          <p:cNvPr id="209" name="Google Shape;209;p40"/>
          <p:cNvPicPr preferRelativeResize="0"/>
          <p:nvPr/>
        </p:nvPicPr>
        <p:blipFill>
          <a:blip r:embed="rId5">
            <a:alphaModFix/>
          </a:blip>
          <a:stretch>
            <a:fillRect/>
          </a:stretch>
        </p:blipFill>
        <p:spPr>
          <a:xfrm>
            <a:off x="251525" y="0"/>
            <a:ext cx="1459900" cy="1023700"/>
          </a:xfrm>
          <a:prstGeom prst="rect">
            <a:avLst/>
          </a:prstGeom>
          <a:noFill/>
          <a:ln>
            <a:noFill/>
          </a:ln>
        </p:spPr>
      </p:pic>
      <p:pic>
        <p:nvPicPr>
          <p:cNvPr id="210" name="Google Shape;210;p40"/>
          <p:cNvPicPr preferRelativeResize="0"/>
          <p:nvPr/>
        </p:nvPicPr>
        <p:blipFill>
          <a:blip r:embed="rId6">
            <a:alphaModFix/>
          </a:blip>
          <a:stretch>
            <a:fillRect/>
          </a:stretch>
        </p:blipFill>
        <p:spPr>
          <a:xfrm>
            <a:off x="6206750" y="109725"/>
            <a:ext cx="2579275" cy="652275"/>
          </a:xfrm>
          <a:prstGeom prst="rect">
            <a:avLst/>
          </a:prstGeom>
          <a:noFill/>
          <a:ln cap="sq" cmpd="sng" w="228600">
            <a:solidFill>
              <a:srgbClr val="000000"/>
            </a:solidFill>
            <a:prstDash val="solid"/>
            <a:miter lim="8000"/>
            <a:headEnd len="sm" w="sm" type="none"/>
            <a:tailEnd len="sm" w="sm" type="none"/>
          </a:ln>
        </p:spPr>
      </p:pic>
      <p:grpSp>
        <p:nvGrpSpPr>
          <p:cNvPr id="211" name="Google Shape;211;p40"/>
          <p:cNvGrpSpPr/>
          <p:nvPr/>
        </p:nvGrpSpPr>
        <p:grpSpPr>
          <a:xfrm>
            <a:off x="5519114" y="3631410"/>
            <a:ext cx="2022000" cy="767799"/>
            <a:chOff x="-127" y="-1"/>
            <a:chExt cx="2022000" cy="617400"/>
          </a:xfrm>
        </p:grpSpPr>
        <p:sp>
          <p:nvSpPr>
            <p:cNvPr id="212" name="Google Shape;212;p40"/>
            <p:cNvSpPr/>
            <p:nvPr/>
          </p:nvSpPr>
          <p:spPr>
            <a:xfrm rot="163063">
              <a:off x="11311" y="63750"/>
              <a:ext cx="1999349" cy="489845"/>
            </a:xfrm>
            <a:prstGeom prst="rect">
              <a:avLst/>
            </a:prstGeom>
            <a:gradFill>
              <a:gsLst>
                <a:gs pos="0">
                  <a:srgbClr val="5E437E"/>
                </a:gs>
                <a:gs pos="80000">
                  <a:srgbClr val="7B58A6"/>
                </a:gs>
                <a:gs pos="100000">
                  <a:srgbClr val="7B57A8"/>
                </a:gs>
              </a:gsLst>
              <a:lin ang="16200038" scaled="0"/>
            </a:gradFill>
            <a:ln>
              <a:noFill/>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400"/>
                <a:buFont typeface="Tahoma"/>
                <a:buNone/>
              </a:pPr>
              <a:r>
                <a:t/>
              </a:r>
              <a:endParaRPr b="0" i="0" sz="1400" u="none" cap="none" strike="noStrike">
                <a:solidFill>
                  <a:srgbClr val="FFFFFF"/>
                </a:solidFill>
                <a:latin typeface="Tahoma"/>
                <a:ea typeface="Tahoma"/>
                <a:cs typeface="Tahoma"/>
                <a:sym typeface="Tahoma"/>
              </a:endParaRPr>
            </a:p>
          </p:txBody>
        </p:sp>
        <p:sp>
          <p:nvSpPr>
            <p:cNvPr id="213" name="Google Shape;213;p40"/>
            <p:cNvSpPr/>
            <p:nvPr/>
          </p:nvSpPr>
          <p:spPr>
            <a:xfrm rot="163063">
              <a:off x="11199" y="47103"/>
              <a:ext cx="1999349" cy="523193"/>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C00000"/>
                </a:buClr>
                <a:buSzPts val="1400"/>
                <a:buFont typeface="Tahoma"/>
                <a:buNone/>
              </a:pPr>
              <a:r>
                <a:rPr b="0" i="0" lang="en" sz="1400" u="sng" cap="none" strike="noStrike">
                  <a:solidFill>
                    <a:srgbClr val="F7F7F7"/>
                  </a:solidFill>
                  <a:latin typeface="Tahoma"/>
                  <a:ea typeface="Tahoma"/>
                  <a:cs typeface="Tahoma"/>
                  <a:sym typeface="Tahoma"/>
                </a:rPr>
                <a:t>Supervised by: </a:t>
              </a:r>
              <a:r>
                <a:rPr lang="en" sz="1800">
                  <a:solidFill>
                    <a:srgbClr val="F7F7F7"/>
                  </a:solidFill>
                  <a:latin typeface="Calibri"/>
                  <a:ea typeface="Calibri"/>
                  <a:cs typeface="Calibri"/>
                  <a:sym typeface="Calibri"/>
                </a:rPr>
                <a:t>Mr</a:t>
              </a:r>
              <a:r>
                <a:rPr b="1" lang="en">
                  <a:solidFill>
                    <a:srgbClr val="F7F7F7"/>
                  </a:solidFill>
                  <a:latin typeface="Tahoma"/>
                  <a:ea typeface="Tahoma"/>
                  <a:cs typeface="Tahoma"/>
                  <a:sym typeface="Tahoma"/>
                </a:rPr>
                <a:t>.</a:t>
              </a:r>
              <a:r>
                <a:rPr b="1" lang="en">
                  <a:solidFill>
                    <a:srgbClr val="F7F7F7"/>
                  </a:solidFill>
                </a:rPr>
                <a:t>Amuthan Arulraj</a:t>
              </a:r>
              <a:endParaRPr b="1">
                <a:solidFill>
                  <a:srgbClr val="F7F7F7"/>
                </a:solidFill>
              </a:endParaRPr>
            </a:p>
          </p:txBody>
        </p:sp>
      </p:grpSp>
      <p:sp>
        <p:nvSpPr>
          <p:cNvPr id="214" name="Google Shape;214;p40"/>
          <p:cNvSpPr txBox="1"/>
          <p:nvPr/>
        </p:nvSpPr>
        <p:spPr>
          <a:xfrm>
            <a:off x="1711413" y="3239050"/>
            <a:ext cx="2833200" cy="4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Tahoma"/>
                <a:ea typeface="Tahoma"/>
                <a:cs typeface="Tahoma"/>
                <a:sym typeface="Tahoma"/>
              </a:rPr>
              <a:t>Team: Flying Turkey  </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2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9"/>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321" name="Google Shape;321;p49"/>
          <p:cNvPicPr preferRelativeResize="0"/>
          <p:nvPr/>
        </p:nvPicPr>
        <p:blipFill>
          <a:blip r:embed="rId3">
            <a:alphaModFix/>
          </a:blip>
          <a:stretch>
            <a:fillRect/>
          </a:stretch>
        </p:blipFill>
        <p:spPr>
          <a:xfrm>
            <a:off x="750500" y="152400"/>
            <a:ext cx="2701902" cy="4838700"/>
          </a:xfrm>
          <a:prstGeom prst="rect">
            <a:avLst/>
          </a:prstGeom>
          <a:noFill/>
          <a:ln>
            <a:noFill/>
          </a:ln>
        </p:spPr>
      </p:pic>
      <p:sp>
        <p:nvSpPr>
          <p:cNvPr id="322" name="Google Shape;322;p49"/>
          <p:cNvSpPr txBox="1"/>
          <p:nvPr/>
        </p:nvSpPr>
        <p:spPr>
          <a:xfrm>
            <a:off x="4542950" y="225925"/>
            <a:ext cx="23607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Sign in Activity</a:t>
            </a:r>
            <a:endParaRPr/>
          </a:p>
        </p:txBody>
      </p:sp>
      <p:sp>
        <p:nvSpPr>
          <p:cNvPr id="323" name="Google Shape;323;p49"/>
          <p:cNvSpPr txBox="1"/>
          <p:nvPr/>
        </p:nvSpPr>
        <p:spPr>
          <a:xfrm>
            <a:off x="3516000" y="665100"/>
            <a:ext cx="5323200" cy="4138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a:t>
            </a:r>
            <a:r>
              <a:rPr lang="en">
                <a:solidFill>
                  <a:srgbClr val="333333"/>
                </a:solidFill>
                <a:highlight>
                  <a:srgbClr val="FFFFFF"/>
                </a:highlight>
                <a:latin typeface="Times New Roman"/>
                <a:ea typeface="Times New Roman"/>
                <a:cs typeface="Times New Roman"/>
                <a:sym typeface="Times New Roman"/>
              </a:rPr>
              <a:t>&lt;MaterialEditText  with phone Id and password Id</a:t>
            </a:r>
            <a:endParaRPr>
              <a:solidFill>
                <a:srgbClr val="333333"/>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333333"/>
                </a:solidFill>
                <a:highlight>
                  <a:srgbClr val="FFFFFF"/>
                </a:highlight>
                <a:latin typeface="Times New Roman"/>
                <a:ea typeface="Times New Roman"/>
                <a:cs typeface="Times New Roman"/>
                <a:sym typeface="Times New Roman"/>
              </a:rPr>
              <a:t>Button sign Up  - set an </a:t>
            </a:r>
            <a:r>
              <a:rPr lang="en">
                <a:solidFill>
                  <a:schemeClr val="dk1"/>
                </a:solidFill>
                <a:highlight>
                  <a:srgbClr val="E4E4FF"/>
                </a:highlight>
                <a:latin typeface="Times New Roman"/>
                <a:ea typeface="Times New Roman"/>
                <a:cs typeface="Times New Roman"/>
                <a:sym typeface="Times New Roman"/>
              </a:rPr>
              <a:t>setOnClickListener</a:t>
            </a:r>
            <a:endParaRPr>
              <a:solidFill>
                <a:schemeClr val="dk1"/>
              </a:solidFill>
              <a:highlight>
                <a:srgbClr val="E4E4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333333"/>
                </a:solidFill>
                <a:highlight>
                  <a:srgbClr val="FFFFFF"/>
                </a:highlight>
                <a:latin typeface="Times New Roman"/>
                <a:ea typeface="Times New Roman"/>
                <a:cs typeface="Times New Roman"/>
                <a:sym typeface="Times New Roman"/>
              </a:rPr>
              <a:t> Get the value (phone number) check if it exist() then </a:t>
            </a:r>
            <a:r>
              <a:rPr lang="en">
                <a:solidFill>
                  <a:schemeClr val="dk1"/>
                </a:solidFill>
                <a:highlight>
                  <a:srgbClr val="FFFFFF"/>
                </a:highlight>
                <a:latin typeface="Times New Roman"/>
                <a:ea typeface="Times New Roman"/>
                <a:cs typeface="Times New Roman"/>
                <a:sym typeface="Times New Roman"/>
              </a:rPr>
              <a:t>getPassword()</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dk1"/>
                </a:solidFill>
                <a:highlight>
                  <a:srgbClr val="FFFFFF"/>
                </a:highlight>
                <a:latin typeface="Times New Roman"/>
                <a:ea typeface="Times New Roman"/>
                <a:cs typeface="Times New Roman"/>
                <a:sym typeface="Times New Roman"/>
              </a:rPr>
              <a:t>Check if it is equal the the password on the database if yes</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highlight>
                  <a:srgbClr val="FFFF00"/>
                </a:highlight>
                <a:latin typeface="Times New Roman"/>
                <a:ea typeface="Times New Roman"/>
                <a:cs typeface="Times New Roman"/>
                <a:sym typeface="Times New Roman"/>
              </a:rPr>
              <a:t>startActivity(homeIntent)</a:t>
            </a:r>
            <a:endParaRPr>
              <a:solidFill>
                <a:schemeClr val="dk1"/>
              </a:solidFill>
              <a:highlight>
                <a:srgbClr val="FFFF00"/>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highlight>
                  <a:schemeClr val="lt1"/>
                </a:highlight>
                <a:latin typeface="Times New Roman"/>
                <a:ea typeface="Times New Roman"/>
                <a:cs typeface="Times New Roman"/>
                <a:sym typeface="Times New Roman"/>
              </a:rPr>
              <a:t>If the phone number doesn't exist </a:t>
            </a:r>
            <a:endParaRPr>
              <a:solidFill>
                <a:schemeClr val="dk1"/>
              </a:solidFill>
              <a:highlight>
                <a:schemeClr val="lt1"/>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dk1"/>
                </a:solidFill>
                <a:highlight>
                  <a:schemeClr val="lt1"/>
                </a:highlight>
                <a:latin typeface="Times New Roman"/>
                <a:ea typeface="Times New Roman"/>
                <a:cs typeface="Times New Roman"/>
                <a:sym typeface="Times New Roman"/>
              </a:rPr>
              <a:t>Toast.</a:t>
            </a:r>
            <a:r>
              <a:rPr i="1" lang="en">
                <a:solidFill>
                  <a:schemeClr val="dk1"/>
                </a:solidFill>
                <a:highlight>
                  <a:schemeClr val="lt1"/>
                </a:highlight>
                <a:latin typeface="Times New Roman"/>
                <a:ea typeface="Times New Roman"/>
                <a:cs typeface="Times New Roman"/>
                <a:sym typeface="Times New Roman"/>
              </a:rPr>
              <a:t>makeText</a:t>
            </a:r>
            <a:r>
              <a:rPr lang="en">
                <a:solidFill>
                  <a:schemeClr val="dk1"/>
                </a:solidFill>
                <a:highlight>
                  <a:schemeClr val="lt1"/>
                </a:highlight>
                <a:latin typeface="Times New Roman"/>
                <a:ea typeface="Times New Roman"/>
                <a:cs typeface="Times New Roman"/>
                <a:sym typeface="Times New Roman"/>
              </a:rPr>
              <a:t>(SignIn.</a:t>
            </a:r>
            <a:r>
              <a:rPr b="1" lang="en">
                <a:solidFill>
                  <a:srgbClr val="000080"/>
                </a:solidFill>
                <a:highlight>
                  <a:schemeClr val="lt1"/>
                </a:highlight>
                <a:latin typeface="Times New Roman"/>
                <a:ea typeface="Times New Roman"/>
                <a:cs typeface="Times New Roman"/>
                <a:sym typeface="Times New Roman"/>
              </a:rPr>
              <a:t>this</a:t>
            </a:r>
            <a:r>
              <a:rPr lang="en">
                <a:solidFill>
                  <a:schemeClr val="dk1"/>
                </a:solidFill>
                <a:highlight>
                  <a:schemeClr val="lt1"/>
                </a:highlight>
                <a:latin typeface="Times New Roman"/>
                <a:ea typeface="Times New Roman"/>
                <a:cs typeface="Times New Roman"/>
                <a:sym typeface="Times New Roman"/>
              </a:rPr>
              <a:t>, </a:t>
            </a:r>
            <a:r>
              <a:rPr b="1" lang="en">
                <a:solidFill>
                  <a:srgbClr val="008000"/>
                </a:solidFill>
                <a:highlight>
                  <a:schemeClr val="lt1"/>
                </a:highlight>
                <a:latin typeface="Times New Roman"/>
                <a:ea typeface="Times New Roman"/>
                <a:cs typeface="Times New Roman"/>
                <a:sym typeface="Times New Roman"/>
              </a:rPr>
              <a:t>"User not exist in Database !"</a:t>
            </a:r>
            <a:r>
              <a:rPr lang="en">
                <a:solidFill>
                  <a:schemeClr val="dk1"/>
                </a:solidFill>
                <a:highlight>
                  <a:schemeClr val="lt1"/>
                </a:highlight>
                <a:latin typeface="Times New Roman"/>
                <a:ea typeface="Times New Roman"/>
                <a:cs typeface="Times New Roman"/>
                <a:sym typeface="Times New Roman"/>
              </a:rPr>
              <a:t>,)</a:t>
            </a:r>
            <a:br>
              <a:rPr lang="en">
                <a:solidFill>
                  <a:schemeClr val="dk1"/>
                </a:solidFill>
                <a:highlight>
                  <a:schemeClr val="lt1"/>
                </a:highlight>
                <a:latin typeface="Times New Roman"/>
                <a:ea typeface="Times New Roman"/>
                <a:cs typeface="Times New Roman"/>
                <a:sym typeface="Times New Roman"/>
              </a:rPr>
            </a:br>
            <a:r>
              <a:rPr lang="en">
                <a:solidFill>
                  <a:schemeClr val="dk1"/>
                </a:solidFill>
                <a:highlight>
                  <a:schemeClr val="lt1"/>
                </a:highlight>
                <a:latin typeface="Times New Roman"/>
                <a:ea typeface="Times New Roman"/>
                <a:cs typeface="Times New Roman"/>
                <a:sym typeface="Times New Roman"/>
              </a:rPr>
              <a:t> If  the password in not equal to the password in the database</a:t>
            </a:r>
            <a:endParaRPr>
              <a:solidFill>
                <a:schemeClr val="dk1"/>
              </a:solidFill>
              <a:highlight>
                <a:schemeClr val="lt1"/>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highlight>
                  <a:schemeClr val="lt1"/>
                </a:highlight>
                <a:latin typeface="Times New Roman"/>
                <a:ea typeface="Times New Roman"/>
                <a:cs typeface="Times New Roman"/>
                <a:sym typeface="Times New Roman"/>
              </a:rPr>
              <a:t>Toast.</a:t>
            </a:r>
            <a:r>
              <a:rPr i="1" lang="en">
                <a:solidFill>
                  <a:schemeClr val="dk1"/>
                </a:solidFill>
                <a:highlight>
                  <a:schemeClr val="lt1"/>
                </a:highlight>
                <a:latin typeface="Times New Roman"/>
                <a:ea typeface="Times New Roman"/>
                <a:cs typeface="Times New Roman"/>
                <a:sym typeface="Times New Roman"/>
              </a:rPr>
              <a:t>makeText</a:t>
            </a:r>
            <a:r>
              <a:rPr lang="en">
                <a:solidFill>
                  <a:schemeClr val="dk1"/>
                </a:solidFill>
                <a:highlight>
                  <a:schemeClr val="lt1"/>
                </a:highlight>
                <a:latin typeface="Times New Roman"/>
                <a:ea typeface="Times New Roman"/>
                <a:cs typeface="Times New Roman"/>
                <a:sym typeface="Times New Roman"/>
              </a:rPr>
              <a:t>(SignIn.</a:t>
            </a:r>
            <a:r>
              <a:rPr b="1" lang="en">
                <a:solidFill>
                  <a:srgbClr val="000080"/>
                </a:solidFill>
                <a:highlight>
                  <a:schemeClr val="lt1"/>
                </a:highlight>
                <a:latin typeface="Times New Roman"/>
                <a:ea typeface="Times New Roman"/>
                <a:cs typeface="Times New Roman"/>
                <a:sym typeface="Times New Roman"/>
              </a:rPr>
              <a:t>this</a:t>
            </a:r>
            <a:r>
              <a:rPr lang="en">
                <a:solidFill>
                  <a:schemeClr val="dk1"/>
                </a:solidFill>
                <a:highlight>
                  <a:schemeClr val="lt1"/>
                </a:highlight>
                <a:latin typeface="Times New Roman"/>
                <a:ea typeface="Times New Roman"/>
                <a:cs typeface="Times New Roman"/>
                <a:sym typeface="Times New Roman"/>
              </a:rPr>
              <a:t>, </a:t>
            </a:r>
            <a:r>
              <a:rPr b="1" lang="en">
                <a:solidFill>
                  <a:srgbClr val="008000"/>
                </a:solidFill>
                <a:highlight>
                  <a:schemeClr val="lt1"/>
                </a:highlight>
                <a:latin typeface="Times New Roman"/>
                <a:ea typeface="Times New Roman"/>
                <a:cs typeface="Times New Roman"/>
                <a:sym typeface="Times New Roman"/>
              </a:rPr>
              <a:t>"Wrong Password !"</a:t>
            </a:r>
            <a:r>
              <a:rPr lang="en">
                <a:solidFill>
                  <a:schemeClr val="dk1"/>
                </a:solidFill>
                <a:highlight>
                  <a:schemeClr val="lt1"/>
                </a:highlight>
                <a:latin typeface="Times New Roman"/>
                <a:ea typeface="Times New Roman"/>
                <a:cs typeface="Times New Roman"/>
                <a:sym typeface="Times New Roman"/>
              </a:rPr>
              <a:t>,)</a:t>
            </a:r>
            <a:endParaRPr>
              <a:solidFill>
                <a:schemeClr val="dk1"/>
              </a:solidFill>
              <a:highlight>
                <a:schemeClr val="lt1"/>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Intent homeIntent = </a:t>
            </a:r>
            <a:r>
              <a:rPr b="1" lang="en">
                <a:solidFill>
                  <a:srgbClr val="000080"/>
                </a:solidFill>
                <a:highlight>
                  <a:srgbClr val="FFFFFF"/>
                </a:highlight>
                <a:latin typeface="Times New Roman"/>
                <a:ea typeface="Times New Roman"/>
                <a:cs typeface="Times New Roman"/>
                <a:sym typeface="Times New Roman"/>
              </a:rPr>
              <a:t>new </a:t>
            </a:r>
            <a:r>
              <a:rPr lang="en">
                <a:solidFill>
                  <a:schemeClr val="dk1"/>
                </a:solidFill>
                <a:highlight>
                  <a:srgbClr val="FFFFFF"/>
                </a:highlight>
                <a:latin typeface="Times New Roman"/>
                <a:ea typeface="Times New Roman"/>
                <a:cs typeface="Times New Roman"/>
                <a:sym typeface="Times New Roman"/>
              </a:rPr>
              <a:t>Intent(SignIn.</a:t>
            </a:r>
            <a:r>
              <a:rPr b="1" lang="en">
                <a:solidFill>
                  <a:srgbClr val="000080"/>
                </a:solidFill>
                <a:highlight>
                  <a:srgbClr val="FFFFFF"/>
                </a:highlight>
                <a:latin typeface="Times New Roman"/>
                <a:ea typeface="Times New Roman"/>
                <a:cs typeface="Times New Roman"/>
                <a:sym typeface="Times New Roman"/>
              </a:rPr>
              <a:t>this</a:t>
            </a:r>
            <a:r>
              <a:rPr lang="en">
                <a:solidFill>
                  <a:schemeClr val="dk1"/>
                </a:solidFill>
                <a:highlight>
                  <a:srgbClr val="FFFFFF"/>
                </a:highlight>
                <a:latin typeface="Times New Roman"/>
                <a:ea typeface="Times New Roman"/>
                <a:cs typeface="Times New Roman"/>
                <a:sym typeface="Times New Roman"/>
              </a:rPr>
              <a:t>, Home.</a:t>
            </a:r>
            <a:r>
              <a:rPr b="1" lang="en">
                <a:solidFill>
                  <a:srgbClr val="000080"/>
                </a:solidFill>
                <a:highlight>
                  <a:srgbClr val="FFFFFF"/>
                </a:highlight>
                <a:latin typeface="Times New Roman"/>
                <a:ea typeface="Times New Roman"/>
                <a:cs typeface="Times New Roman"/>
                <a:sym typeface="Times New Roman"/>
              </a:rPr>
              <a:t>class</a:t>
            </a:r>
            <a:r>
              <a:rPr lang="en">
                <a:solidFill>
                  <a:schemeClr val="dk1"/>
                </a:solidFill>
                <a:highlight>
                  <a:srgbClr val="FFFFFF"/>
                </a:highlight>
                <a:latin typeface="Times New Roman"/>
                <a:ea typeface="Times New Roman"/>
                <a:cs typeface="Times New Roman"/>
                <a:sym typeface="Times New Roman"/>
              </a:rPr>
              <a:t>);</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Common.</a:t>
            </a:r>
            <a:r>
              <a:rPr i="1" lang="en">
                <a:solidFill>
                  <a:srgbClr val="660E7A"/>
                </a:solidFill>
                <a:highlight>
                  <a:srgbClr val="FFFFFF"/>
                </a:highlight>
                <a:latin typeface="Times New Roman"/>
                <a:ea typeface="Times New Roman"/>
                <a:cs typeface="Times New Roman"/>
                <a:sym typeface="Times New Roman"/>
              </a:rPr>
              <a:t>currentUser </a:t>
            </a:r>
            <a:r>
              <a:rPr lang="en">
                <a:solidFill>
                  <a:schemeClr val="dk1"/>
                </a:solidFill>
                <a:highlight>
                  <a:srgbClr val="FFFFFF"/>
                </a:highlight>
                <a:latin typeface="Times New Roman"/>
                <a:ea typeface="Times New Roman"/>
                <a:cs typeface="Times New Roman"/>
                <a:sym typeface="Times New Roman"/>
              </a:rPr>
              <a:t>= user;</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mc:AlternateContent>
    <mc:Choice Requires="p14">
      <p:transition spd="slow">
        <p14:prism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0"/>
          <p:cNvSpPr/>
          <p:nvPr/>
        </p:nvSpPr>
        <p:spPr>
          <a:xfrm>
            <a:off x="3386607" y="137152"/>
            <a:ext cx="2452078" cy="1649731"/>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403152"/>
              </a:buClr>
              <a:buSzPts val="4000"/>
              <a:buFont typeface="Calibri"/>
              <a:buNone/>
            </a:pPr>
            <a:r>
              <a:rPr b="1" i="0" lang="en" sz="4000" u="none" cap="none" strike="noStrike">
                <a:solidFill>
                  <a:srgbClr val="403152"/>
                </a:solidFill>
                <a:latin typeface="Calibri"/>
                <a:ea typeface="Calibri"/>
                <a:cs typeface="Calibri"/>
                <a:sym typeface="Calibri"/>
              </a:rPr>
              <a:t>PART</a:t>
            </a:r>
            <a:r>
              <a:rPr b="1" i="0" lang="en" sz="5400" u="none" cap="none" strike="noStrike">
                <a:solidFill>
                  <a:srgbClr val="403152"/>
                </a:solidFill>
                <a:latin typeface="Arial"/>
                <a:ea typeface="Arial"/>
                <a:cs typeface="Arial"/>
                <a:sym typeface="Arial"/>
              </a:rPr>
              <a:t> </a:t>
            </a:r>
            <a:r>
              <a:rPr b="1" i="0" lang="en" sz="13800" u="none" cap="none" strike="noStrike">
                <a:solidFill>
                  <a:srgbClr val="403152"/>
                </a:solidFill>
                <a:latin typeface="Arial"/>
                <a:ea typeface="Arial"/>
                <a:cs typeface="Arial"/>
                <a:sym typeface="Arial"/>
              </a:rPr>
              <a:t>2</a:t>
            </a:r>
            <a:endParaRPr/>
          </a:p>
        </p:txBody>
      </p:sp>
      <p:sp>
        <p:nvSpPr>
          <p:cNvPr id="329" name="Google Shape;329;p50"/>
          <p:cNvSpPr/>
          <p:nvPr/>
        </p:nvSpPr>
        <p:spPr>
          <a:xfrm>
            <a:off x="1776719" y="2498418"/>
            <a:ext cx="4968600" cy="8688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254061"/>
              </a:buClr>
              <a:buSzPts val="3600"/>
              <a:buFont typeface="Calibri"/>
              <a:buNone/>
            </a:pPr>
            <a:r>
              <a:rPr b="1" lang="en" sz="3600">
                <a:solidFill>
                  <a:srgbClr val="254061"/>
                </a:solidFill>
                <a:latin typeface="Calibri"/>
                <a:ea typeface="Calibri"/>
                <a:cs typeface="Calibri"/>
                <a:sym typeface="Calibri"/>
              </a:rPr>
              <a:t>Food Menu and Food Detail</a:t>
            </a:r>
            <a:endParaRPr/>
          </a:p>
        </p:txBody>
      </p:sp>
      <p:sp>
        <p:nvSpPr>
          <p:cNvPr id="330" name="Google Shape;330;p50"/>
          <p:cNvSpPr txBox="1"/>
          <p:nvPr>
            <p:ph idx="12" type="sldNum"/>
          </p:nvPr>
        </p:nvSpPr>
        <p:spPr>
          <a:xfrm>
            <a:off x="8655139" y="4803219"/>
            <a:ext cx="184061" cy="201931"/>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 sz="1200" u="none" cap="none" strike="noStrike">
                <a:solidFill>
                  <a:srgbClr val="888888"/>
                </a:solidFill>
                <a:latin typeface="Calibri"/>
                <a:ea typeface="Calibri"/>
                <a:cs typeface="Calibri"/>
                <a:sym typeface="Calibri"/>
              </a:rPr>
              <a:t>‹#›</a:t>
            </a:fld>
            <a:endParaRPr/>
          </a:p>
        </p:txBody>
      </p:sp>
      <p:sp>
        <p:nvSpPr>
          <p:cNvPr id="331" name="Google Shape;331;p50"/>
          <p:cNvSpPr/>
          <p:nvPr/>
        </p:nvSpPr>
        <p:spPr>
          <a:xfrm>
            <a:off x="-457200" y="4729748"/>
            <a:ext cx="9601200" cy="411511"/>
          </a:xfrm>
          <a:prstGeom prst="rect">
            <a:avLst/>
          </a:prstGeom>
          <a:solidFill>
            <a:srgbClr val="002060">
              <a:alpha val="6000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2" name="Google Shape;332;p50"/>
          <p:cNvSpPr/>
          <p:nvPr/>
        </p:nvSpPr>
        <p:spPr>
          <a:xfrm>
            <a:off x="3094363" y="4732303"/>
            <a:ext cx="4539344" cy="414067"/>
          </a:xfrm>
          <a:prstGeom prst="rect">
            <a:avLst/>
          </a:prstGeom>
          <a:solidFill>
            <a:srgbClr val="E46C0A">
              <a:alpha val="6000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3" name="Google Shape;333;p50"/>
          <p:cNvSpPr/>
          <p:nvPr/>
        </p:nvSpPr>
        <p:spPr>
          <a:xfrm>
            <a:off x="1907703" y="4732618"/>
            <a:ext cx="892629" cy="413753"/>
          </a:xfrm>
          <a:prstGeom prst="rect">
            <a:avLst/>
          </a:prstGeom>
          <a:solidFill>
            <a:srgbClr val="77933C">
              <a:alpha val="6000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4" name="Google Shape;334;p50"/>
          <p:cNvSpPr/>
          <p:nvPr/>
        </p:nvSpPr>
        <p:spPr>
          <a:xfrm>
            <a:off x="5399802" y="4729748"/>
            <a:ext cx="1534886" cy="411511"/>
          </a:xfrm>
          <a:prstGeom prst="rect">
            <a:avLst/>
          </a:prstGeom>
          <a:solidFill>
            <a:srgbClr val="4F6228">
              <a:alpha val="6000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329"/>
                                        </p:tgtEl>
                                        <p:attrNameLst>
                                          <p:attrName>style.visibility</p:attrName>
                                        </p:attrNameLst>
                                      </p:cBhvr>
                                      <p:to>
                                        <p:strVal val="visible"/>
                                      </p:to>
                                    </p:set>
                                    <p:anim calcmode="lin" valueType="num">
                                      <p:cBhvr additive="base">
                                        <p:cTn dur="1000"/>
                                        <p:tgtEl>
                                          <p:spTgt spid="329"/>
                                        </p:tgtEl>
                                        <p:attrNameLst>
                                          <p:attrName>ppt_w</p:attrName>
                                        </p:attrNameLst>
                                      </p:cBhvr>
                                      <p:tavLst>
                                        <p:tav fmla="" tm="0">
                                          <p:val>
                                            <p:strVal val="0"/>
                                          </p:val>
                                        </p:tav>
                                        <p:tav fmla="" tm="100000">
                                          <p:val>
                                            <p:strVal val="#ppt_w"/>
                                          </p:val>
                                        </p:tav>
                                      </p:tavLst>
                                    </p:anim>
                                    <p:anim calcmode="lin" valueType="num">
                                      <p:cBhvr additive="base">
                                        <p:cTn dur="1000"/>
                                        <p:tgtEl>
                                          <p:spTgt spid="32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1"/>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descr="worldmap_ani8" id="340" name="Google Shape;340;p51"/>
          <p:cNvPicPr preferRelativeResize="0"/>
          <p:nvPr/>
        </p:nvPicPr>
        <p:blipFill rotWithShape="1">
          <a:blip r:embed="rId3">
            <a:alphaModFix/>
          </a:blip>
          <a:srcRect b="0" l="0" r="0" t="0"/>
          <a:stretch/>
        </p:blipFill>
        <p:spPr>
          <a:xfrm>
            <a:off x="7860418" y="3996091"/>
            <a:ext cx="648073" cy="648072"/>
          </a:xfrm>
          <a:prstGeom prst="rect">
            <a:avLst/>
          </a:prstGeom>
          <a:noFill/>
          <a:ln>
            <a:noFill/>
          </a:ln>
          <a:effectLst>
            <a:outerShdw blurRad="190500" rotWithShape="0">
              <a:srgbClr val="000000">
                <a:alpha val="69800"/>
              </a:srgbClr>
            </a:outerShdw>
          </a:effectLst>
        </p:spPr>
      </p:pic>
      <p:grpSp>
        <p:nvGrpSpPr>
          <p:cNvPr id="341" name="Google Shape;341;p51"/>
          <p:cNvGrpSpPr/>
          <p:nvPr/>
        </p:nvGrpSpPr>
        <p:grpSpPr>
          <a:xfrm>
            <a:off x="323527" y="351187"/>
            <a:ext cx="2880300" cy="550125"/>
            <a:chOff x="0" y="-78746"/>
            <a:chExt cx="2880300" cy="733500"/>
          </a:xfrm>
        </p:grpSpPr>
        <p:sp>
          <p:nvSpPr>
            <p:cNvPr id="342" name="Google Shape;342;p51"/>
            <p:cNvSpPr/>
            <p:nvPr/>
          </p:nvSpPr>
          <p:spPr>
            <a:xfrm>
              <a:off x="0" y="0"/>
              <a:ext cx="2880300" cy="576000"/>
            </a:xfrm>
            <a:prstGeom prst="roundRect">
              <a:avLst>
                <a:gd fmla="val 16667" name="adj"/>
              </a:avLst>
            </a:prstGeom>
            <a:gradFill>
              <a:gsLst>
                <a:gs pos="0">
                  <a:srgbClr val="2E5E97"/>
                </a:gs>
                <a:gs pos="80000">
                  <a:srgbClr val="3C7BC7"/>
                </a:gs>
                <a:gs pos="100000">
                  <a:srgbClr val="3A7CCA"/>
                </a:gs>
              </a:gsLst>
              <a:lin ang="16200038" scaled="0"/>
            </a:gradFill>
            <a:ln cap="flat" cmpd="sng" w="9525">
              <a:solidFill>
                <a:srgbClr val="FFFFFF"/>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343" name="Google Shape;343;p51"/>
            <p:cNvSpPr/>
            <p:nvPr/>
          </p:nvSpPr>
          <p:spPr>
            <a:xfrm>
              <a:off x="14098" y="-78746"/>
              <a:ext cx="2852100" cy="7335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i="0" lang="en" sz="2400" u="none" cap="none" strike="noStrike">
                  <a:solidFill>
                    <a:srgbClr val="FFFFFF"/>
                  </a:solidFill>
                  <a:latin typeface="Tahoma"/>
                  <a:ea typeface="Tahoma"/>
                  <a:cs typeface="Tahoma"/>
                  <a:sym typeface="Tahoma"/>
                </a:rPr>
                <a:t> </a:t>
              </a:r>
              <a:r>
                <a:rPr b="1" lang="en" sz="2400">
                  <a:solidFill>
                    <a:srgbClr val="FFFFFF"/>
                  </a:solidFill>
                  <a:latin typeface="Tahoma"/>
                  <a:ea typeface="Tahoma"/>
                  <a:cs typeface="Tahoma"/>
                  <a:sym typeface="Tahoma"/>
                </a:rPr>
                <a:t>Firebase Data</a:t>
              </a:r>
              <a:endParaRPr/>
            </a:p>
          </p:txBody>
        </p:sp>
      </p:grpSp>
      <p:sp>
        <p:nvSpPr>
          <p:cNvPr id="344" name="Google Shape;344;p51"/>
          <p:cNvSpPr/>
          <p:nvPr/>
        </p:nvSpPr>
        <p:spPr>
          <a:xfrm>
            <a:off x="822766" y="966573"/>
            <a:ext cx="5160300" cy="3758700"/>
          </a:xfrm>
          <a:prstGeom prst="rect">
            <a:avLst/>
          </a:prstGeom>
          <a:noFill/>
          <a:ln cap="flat" cmpd="sng" w="9525">
            <a:solidFill>
              <a:srgbClr val="00B0F0"/>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Tahoma"/>
              <a:buNone/>
            </a:pPr>
            <a:r>
              <a:t/>
            </a:r>
            <a:endParaRPr b="1" sz="1800" u="sng">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Tahoma"/>
              <a:buNone/>
            </a:pPr>
            <a:r>
              <a:t/>
            </a:r>
            <a:endParaRPr b="1" sz="1800" u="sng">
              <a:latin typeface="Tahoma"/>
              <a:ea typeface="Tahoma"/>
              <a:cs typeface="Tahoma"/>
              <a:sym typeface="Tahoma"/>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p:txBody>
      </p:sp>
      <p:pic>
        <p:nvPicPr>
          <p:cNvPr id="345" name="Google Shape;345;p51"/>
          <p:cNvPicPr preferRelativeResize="0"/>
          <p:nvPr/>
        </p:nvPicPr>
        <p:blipFill>
          <a:blip r:embed="rId4">
            <a:alphaModFix/>
          </a:blip>
          <a:stretch>
            <a:fillRect/>
          </a:stretch>
        </p:blipFill>
        <p:spPr>
          <a:xfrm>
            <a:off x="822775" y="966600"/>
            <a:ext cx="5160301" cy="3758651"/>
          </a:xfrm>
          <a:prstGeom prst="rect">
            <a:avLst/>
          </a:prstGeom>
          <a:noFill/>
          <a:ln>
            <a:noFill/>
          </a:ln>
        </p:spPr>
      </p:pic>
      <p:sp>
        <p:nvSpPr>
          <p:cNvPr id="346" name="Google Shape;346;p51"/>
          <p:cNvSpPr txBox="1"/>
          <p:nvPr/>
        </p:nvSpPr>
        <p:spPr>
          <a:xfrm>
            <a:off x="3324800" y="494088"/>
            <a:ext cx="2943300" cy="264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Data Screenshot for Menu Part</a:t>
            </a:r>
            <a:endParaRPr/>
          </a:p>
        </p:txBody>
      </p:sp>
    </p:spTree>
  </p:cSld>
  <p:clrMapOvr>
    <a:masterClrMapping/>
  </p:clrMapOvr>
  <mc:AlternateContent>
    <mc:Choice Requires="p14">
      <p:transition spd="slow">
        <p14:prism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2"/>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descr="worldmap_ani8" id="352" name="Google Shape;352;p52"/>
          <p:cNvPicPr preferRelativeResize="0"/>
          <p:nvPr/>
        </p:nvPicPr>
        <p:blipFill rotWithShape="1">
          <a:blip r:embed="rId3">
            <a:alphaModFix/>
          </a:blip>
          <a:srcRect b="0" l="0" r="0" t="0"/>
          <a:stretch/>
        </p:blipFill>
        <p:spPr>
          <a:xfrm>
            <a:off x="7860418" y="3996091"/>
            <a:ext cx="648073" cy="648072"/>
          </a:xfrm>
          <a:prstGeom prst="rect">
            <a:avLst/>
          </a:prstGeom>
          <a:noFill/>
          <a:ln>
            <a:noFill/>
          </a:ln>
          <a:effectLst>
            <a:outerShdw blurRad="190500" rotWithShape="0">
              <a:srgbClr val="000000">
                <a:alpha val="69800"/>
              </a:srgbClr>
            </a:outerShdw>
          </a:effectLst>
        </p:spPr>
      </p:pic>
      <p:grpSp>
        <p:nvGrpSpPr>
          <p:cNvPr id="353" name="Google Shape;353;p52"/>
          <p:cNvGrpSpPr/>
          <p:nvPr/>
        </p:nvGrpSpPr>
        <p:grpSpPr>
          <a:xfrm>
            <a:off x="323527" y="410247"/>
            <a:ext cx="2880300" cy="432000"/>
            <a:chOff x="0" y="0"/>
            <a:chExt cx="2880300" cy="576000"/>
          </a:xfrm>
        </p:grpSpPr>
        <p:sp>
          <p:nvSpPr>
            <p:cNvPr id="354" name="Google Shape;354;p52"/>
            <p:cNvSpPr/>
            <p:nvPr/>
          </p:nvSpPr>
          <p:spPr>
            <a:xfrm>
              <a:off x="0" y="0"/>
              <a:ext cx="2880300" cy="576000"/>
            </a:xfrm>
            <a:prstGeom prst="roundRect">
              <a:avLst>
                <a:gd fmla="val 16667" name="adj"/>
              </a:avLst>
            </a:prstGeom>
            <a:gradFill>
              <a:gsLst>
                <a:gs pos="0">
                  <a:srgbClr val="2E5E97"/>
                </a:gs>
                <a:gs pos="80000">
                  <a:srgbClr val="3C7BC7"/>
                </a:gs>
                <a:gs pos="100000">
                  <a:srgbClr val="3A7CCA"/>
                </a:gs>
              </a:gsLst>
              <a:lin ang="16200038" scaled="0"/>
            </a:gradFill>
            <a:ln cap="flat" cmpd="sng" w="9525">
              <a:solidFill>
                <a:srgbClr val="FFFFFF"/>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355" name="Google Shape;355;p52"/>
            <p:cNvSpPr/>
            <p:nvPr/>
          </p:nvSpPr>
          <p:spPr>
            <a:xfrm>
              <a:off x="28120" y="58162"/>
              <a:ext cx="2824200" cy="459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i="0" lang="en" sz="2400" u="none" cap="none" strike="noStrike">
                  <a:solidFill>
                    <a:srgbClr val="FFFFFF"/>
                  </a:solidFill>
                  <a:latin typeface="Tahoma"/>
                  <a:ea typeface="Tahoma"/>
                  <a:cs typeface="Tahoma"/>
                  <a:sym typeface="Tahoma"/>
                </a:rPr>
                <a:t> </a:t>
              </a:r>
              <a:r>
                <a:rPr b="1" lang="en" sz="2400">
                  <a:solidFill>
                    <a:srgbClr val="FFFFFF"/>
                  </a:solidFill>
                  <a:latin typeface="Tahoma"/>
                  <a:ea typeface="Tahoma"/>
                  <a:cs typeface="Tahoma"/>
                  <a:sym typeface="Tahoma"/>
                </a:rPr>
                <a:t>Food Category</a:t>
              </a:r>
              <a:endParaRPr/>
            </a:p>
          </p:txBody>
        </p:sp>
      </p:grpSp>
      <p:sp>
        <p:nvSpPr>
          <p:cNvPr id="356" name="Google Shape;356;p52"/>
          <p:cNvSpPr/>
          <p:nvPr/>
        </p:nvSpPr>
        <p:spPr>
          <a:xfrm>
            <a:off x="3203825" y="646501"/>
            <a:ext cx="5462100" cy="4337100"/>
          </a:xfrm>
          <a:prstGeom prst="rect">
            <a:avLst/>
          </a:prstGeom>
          <a:noFill/>
          <a:ln cap="flat" cmpd="sng" w="9525">
            <a:solidFill>
              <a:srgbClr val="00B0F0"/>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Tahoma"/>
              <a:buNone/>
            </a:pPr>
            <a:r>
              <a:t/>
            </a:r>
            <a:endParaRPr b="1" sz="1800" u="sng">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Tahoma"/>
              <a:buNone/>
            </a:pPr>
            <a:r>
              <a:t/>
            </a:r>
            <a:endParaRPr b="1" sz="1800" u="sng">
              <a:latin typeface="Tahoma"/>
              <a:ea typeface="Tahoma"/>
              <a:cs typeface="Tahoma"/>
              <a:sym typeface="Tahoma"/>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p:txBody>
      </p:sp>
      <p:pic>
        <p:nvPicPr>
          <p:cNvPr id="357" name="Google Shape;357;p52"/>
          <p:cNvPicPr preferRelativeResize="0"/>
          <p:nvPr/>
        </p:nvPicPr>
        <p:blipFill>
          <a:blip r:embed="rId4">
            <a:alphaModFix/>
          </a:blip>
          <a:stretch>
            <a:fillRect/>
          </a:stretch>
        </p:blipFill>
        <p:spPr>
          <a:xfrm>
            <a:off x="703225" y="902709"/>
            <a:ext cx="2307600" cy="4102413"/>
          </a:xfrm>
          <a:prstGeom prst="rect">
            <a:avLst/>
          </a:prstGeom>
          <a:noFill/>
          <a:ln>
            <a:noFill/>
          </a:ln>
        </p:spPr>
      </p:pic>
      <p:sp>
        <p:nvSpPr>
          <p:cNvPr id="358" name="Google Shape;358;p52"/>
          <p:cNvSpPr txBox="1"/>
          <p:nvPr/>
        </p:nvSpPr>
        <p:spPr>
          <a:xfrm>
            <a:off x="3715250" y="787800"/>
            <a:ext cx="1437900" cy="55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Key: CategoryId</a:t>
            </a:r>
            <a:endParaRPr sz="900"/>
          </a:p>
          <a:p>
            <a:pPr indent="0" lvl="0" marL="0" rtl="0" algn="l">
              <a:spcBef>
                <a:spcPts val="0"/>
              </a:spcBef>
              <a:spcAft>
                <a:spcPts val="0"/>
              </a:spcAft>
              <a:buNone/>
            </a:pPr>
            <a:r>
              <a:rPr lang="en" sz="900"/>
              <a:t>Data: Food Name, Food Image</a:t>
            </a:r>
            <a:endParaRPr sz="900"/>
          </a:p>
        </p:txBody>
      </p:sp>
      <p:cxnSp>
        <p:nvCxnSpPr>
          <p:cNvPr id="359" name="Google Shape;359;p52"/>
          <p:cNvCxnSpPr/>
          <p:nvPr/>
        </p:nvCxnSpPr>
        <p:spPr>
          <a:xfrm flipH="1" rot="10800000">
            <a:off x="5153150" y="1129038"/>
            <a:ext cx="936000" cy="4800"/>
          </a:xfrm>
          <a:prstGeom prst="straightConnector1">
            <a:avLst/>
          </a:prstGeom>
          <a:noFill/>
          <a:ln cap="flat" cmpd="sng" w="9525">
            <a:solidFill>
              <a:schemeClr val="dk2"/>
            </a:solidFill>
            <a:prstDash val="solid"/>
            <a:round/>
            <a:headEnd len="med" w="med" type="none"/>
            <a:tailEnd len="med" w="med" type="triangle"/>
          </a:ln>
        </p:spPr>
      </p:cxnSp>
      <p:sp>
        <p:nvSpPr>
          <p:cNvPr id="360" name="Google Shape;360;p52"/>
          <p:cNvSpPr txBox="1"/>
          <p:nvPr/>
        </p:nvSpPr>
        <p:spPr>
          <a:xfrm>
            <a:off x="6089150" y="856350"/>
            <a:ext cx="1437900" cy="5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Firebase</a:t>
            </a:r>
            <a:endParaRPr/>
          </a:p>
        </p:txBody>
      </p:sp>
      <p:sp>
        <p:nvSpPr>
          <p:cNvPr id="361" name="Google Shape;361;p52"/>
          <p:cNvSpPr txBox="1"/>
          <p:nvPr/>
        </p:nvSpPr>
        <p:spPr>
          <a:xfrm>
            <a:off x="5243850" y="842249"/>
            <a:ext cx="1073100" cy="2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JSON file</a:t>
            </a:r>
            <a:endParaRPr sz="900"/>
          </a:p>
        </p:txBody>
      </p:sp>
      <p:sp>
        <p:nvSpPr>
          <p:cNvPr id="362" name="Google Shape;362;p52"/>
          <p:cNvSpPr txBox="1"/>
          <p:nvPr/>
        </p:nvSpPr>
        <p:spPr>
          <a:xfrm>
            <a:off x="3416100" y="1466775"/>
            <a:ext cx="4728600" cy="550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Declare Category Class Model with variables same as database</a:t>
            </a:r>
            <a:endParaRPr/>
          </a:p>
        </p:txBody>
      </p:sp>
      <p:sp>
        <p:nvSpPr>
          <p:cNvPr id="363" name="Google Shape;363;p52"/>
          <p:cNvSpPr txBox="1"/>
          <p:nvPr/>
        </p:nvSpPr>
        <p:spPr>
          <a:xfrm>
            <a:off x="3416100" y="1993150"/>
            <a:ext cx="4728600" cy="550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Create MenuViewHolder with TextView and ImageView, setItemClickListener</a:t>
            </a:r>
            <a:endParaRPr/>
          </a:p>
        </p:txBody>
      </p:sp>
      <p:sp>
        <p:nvSpPr>
          <p:cNvPr id="364" name="Google Shape;364;p52"/>
          <p:cNvSpPr txBox="1"/>
          <p:nvPr/>
        </p:nvSpPr>
        <p:spPr>
          <a:xfrm>
            <a:off x="3416100" y="2562413"/>
            <a:ext cx="4728600" cy="990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Design Home Screen create Home Activity</a:t>
            </a:r>
            <a:endParaRPr/>
          </a:p>
          <a:p>
            <a:pPr indent="-304800" lvl="1" marL="914400" rtl="0" algn="l">
              <a:spcBef>
                <a:spcPts val="0"/>
              </a:spcBef>
              <a:spcAft>
                <a:spcPts val="0"/>
              </a:spcAft>
              <a:buSzPts val="1200"/>
              <a:buChar char="○"/>
            </a:pPr>
            <a:r>
              <a:rPr lang="en" sz="1200"/>
              <a:t>FirebaseDatabase.getInstance()</a:t>
            </a:r>
            <a:endParaRPr sz="1200"/>
          </a:p>
          <a:p>
            <a:pPr indent="-304800" lvl="1" marL="914400" rtl="0" algn="l">
              <a:spcBef>
                <a:spcPts val="0"/>
              </a:spcBef>
              <a:spcAft>
                <a:spcPts val="0"/>
              </a:spcAft>
              <a:buSzPts val="1200"/>
              <a:buChar char="○"/>
            </a:pPr>
            <a:r>
              <a:rPr lang="en" sz="1200"/>
              <a:t>database.getReference(“Category”)</a:t>
            </a:r>
            <a:endParaRPr sz="1200"/>
          </a:p>
          <a:p>
            <a:pPr indent="-304800" lvl="1" marL="914400" rtl="0" algn="l">
              <a:spcBef>
                <a:spcPts val="0"/>
              </a:spcBef>
              <a:spcAft>
                <a:spcPts val="0"/>
              </a:spcAft>
              <a:buSzPts val="1200"/>
              <a:buChar char="○"/>
            </a:pPr>
            <a:r>
              <a:rPr lang="en" sz="1200"/>
              <a:t>loadMenu()</a:t>
            </a:r>
            <a:endParaRPr sz="1200"/>
          </a:p>
        </p:txBody>
      </p:sp>
      <p:sp>
        <p:nvSpPr>
          <p:cNvPr id="365" name="Google Shape;365;p52"/>
          <p:cNvSpPr txBox="1"/>
          <p:nvPr/>
        </p:nvSpPr>
        <p:spPr>
          <a:xfrm>
            <a:off x="3416100" y="3572099"/>
            <a:ext cx="4510800" cy="1411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LoadMenu</a:t>
            </a:r>
            <a:endParaRPr/>
          </a:p>
          <a:p>
            <a:pPr indent="-304800" lvl="1" marL="914400" rtl="0" algn="l">
              <a:spcBef>
                <a:spcPts val="0"/>
              </a:spcBef>
              <a:spcAft>
                <a:spcPts val="0"/>
              </a:spcAft>
              <a:buSzPts val="1200"/>
              <a:buChar char="○"/>
            </a:pPr>
            <a:r>
              <a:rPr lang="en" sz="1200"/>
              <a:t>FirebaseRecyclerAdapter&lt;Category,MenuViewHolder&gt;</a:t>
            </a:r>
            <a:endParaRPr sz="1200"/>
          </a:p>
          <a:p>
            <a:pPr indent="-304800" lvl="1" marL="914400" rtl="0" algn="l">
              <a:spcBef>
                <a:spcPts val="0"/>
              </a:spcBef>
              <a:spcAft>
                <a:spcPts val="0"/>
              </a:spcAft>
              <a:buSzPts val="1200"/>
              <a:buChar char="○"/>
            </a:pPr>
            <a:r>
              <a:rPr lang="en" sz="1200"/>
              <a:t>Use </a:t>
            </a:r>
            <a:r>
              <a:rPr lang="en" sz="1200"/>
              <a:t>setI</a:t>
            </a:r>
            <a:r>
              <a:rPr lang="en" sz="1200"/>
              <a:t>temClickListerner, override onClick() to get CategoryId and start new foodList Activity</a:t>
            </a:r>
            <a:endParaRPr sz="1200"/>
          </a:p>
          <a:p>
            <a:pPr indent="-304800" lvl="1" marL="914400" rtl="0" algn="l">
              <a:spcBef>
                <a:spcPts val="0"/>
              </a:spcBef>
              <a:spcAft>
                <a:spcPts val="0"/>
              </a:spcAft>
              <a:buSzPts val="1200"/>
              <a:buChar char="○"/>
            </a:pPr>
            <a:r>
              <a:rPr lang="en" sz="1200"/>
              <a:t>foodList.putExtra use CaterogyId as key</a:t>
            </a:r>
            <a:endParaRPr sz="1200"/>
          </a:p>
        </p:txBody>
      </p:sp>
    </p:spTree>
  </p:cSld>
  <p:clrMapOvr>
    <a:masterClrMapping/>
  </p:clrMapOvr>
  <mc:AlternateContent>
    <mc:Choice Requires="p14">
      <p:transition spd="slow">
        <p14:prism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3"/>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descr="worldmap_ani8" id="371" name="Google Shape;371;p53"/>
          <p:cNvPicPr preferRelativeResize="0"/>
          <p:nvPr/>
        </p:nvPicPr>
        <p:blipFill rotWithShape="1">
          <a:blip r:embed="rId3">
            <a:alphaModFix/>
          </a:blip>
          <a:srcRect b="0" l="0" r="0" t="0"/>
          <a:stretch/>
        </p:blipFill>
        <p:spPr>
          <a:xfrm>
            <a:off x="7860418" y="3996091"/>
            <a:ext cx="648073" cy="648072"/>
          </a:xfrm>
          <a:prstGeom prst="rect">
            <a:avLst/>
          </a:prstGeom>
          <a:noFill/>
          <a:ln>
            <a:noFill/>
          </a:ln>
          <a:effectLst>
            <a:outerShdw blurRad="190500" rotWithShape="0">
              <a:srgbClr val="000000">
                <a:alpha val="69800"/>
              </a:srgbClr>
            </a:outerShdw>
          </a:effectLst>
        </p:spPr>
      </p:pic>
      <p:grpSp>
        <p:nvGrpSpPr>
          <p:cNvPr id="372" name="Google Shape;372;p53"/>
          <p:cNvGrpSpPr/>
          <p:nvPr/>
        </p:nvGrpSpPr>
        <p:grpSpPr>
          <a:xfrm>
            <a:off x="323527" y="410247"/>
            <a:ext cx="2880300" cy="432000"/>
            <a:chOff x="0" y="0"/>
            <a:chExt cx="2880300" cy="576000"/>
          </a:xfrm>
        </p:grpSpPr>
        <p:sp>
          <p:nvSpPr>
            <p:cNvPr id="373" name="Google Shape;373;p53"/>
            <p:cNvSpPr/>
            <p:nvPr/>
          </p:nvSpPr>
          <p:spPr>
            <a:xfrm>
              <a:off x="0" y="0"/>
              <a:ext cx="2880300" cy="576000"/>
            </a:xfrm>
            <a:prstGeom prst="roundRect">
              <a:avLst>
                <a:gd fmla="val 16667" name="adj"/>
              </a:avLst>
            </a:prstGeom>
            <a:gradFill>
              <a:gsLst>
                <a:gs pos="0">
                  <a:srgbClr val="2E5E97"/>
                </a:gs>
                <a:gs pos="80000">
                  <a:srgbClr val="3C7BC7"/>
                </a:gs>
                <a:gs pos="100000">
                  <a:srgbClr val="3A7CCA"/>
                </a:gs>
              </a:gsLst>
              <a:lin ang="16200038" scaled="0"/>
            </a:gradFill>
            <a:ln cap="flat" cmpd="sng" w="9525">
              <a:solidFill>
                <a:srgbClr val="FFFFFF"/>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374" name="Google Shape;374;p53"/>
            <p:cNvSpPr/>
            <p:nvPr/>
          </p:nvSpPr>
          <p:spPr>
            <a:xfrm>
              <a:off x="28120" y="58162"/>
              <a:ext cx="2824200" cy="459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i="0" lang="en" sz="2400" u="none" cap="none" strike="noStrike">
                  <a:solidFill>
                    <a:srgbClr val="FFFFFF"/>
                  </a:solidFill>
                  <a:latin typeface="Tahoma"/>
                  <a:ea typeface="Tahoma"/>
                  <a:cs typeface="Tahoma"/>
                  <a:sym typeface="Tahoma"/>
                </a:rPr>
                <a:t> </a:t>
              </a:r>
              <a:r>
                <a:rPr b="1" lang="en" sz="2400">
                  <a:solidFill>
                    <a:srgbClr val="FFFFFF"/>
                  </a:solidFill>
                  <a:latin typeface="Tahoma"/>
                  <a:ea typeface="Tahoma"/>
                  <a:cs typeface="Tahoma"/>
                  <a:sym typeface="Tahoma"/>
                </a:rPr>
                <a:t>Food Category</a:t>
              </a:r>
              <a:endParaRPr/>
            </a:p>
          </p:txBody>
        </p:sp>
      </p:grpSp>
      <p:sp>
        <p:nvSpPr>
          <p:cNvPr id="375" name="Google Shape;375;p53"/>
          <p:cNvSpPr/>
          <p:nvPr/>
        </p:nvSpPr>
        <p:spPr>
          <a:xfrm>
            <a:off x="511450" y="916750"/>
            <a:ext cx="8154600" cy="4066800"/>
          </a:xfrm>
          <a:prstGeom prst="rect">
            <a:avLst/>
          </a:prstGeom>
          <a:noFill/>
          <a:ln cap="flat" cmpd="sng" w="9525">
            <a:solidFill>
              <a:srgbClr val="CCCCCC"/>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lang="en" sz="1100">
                <a:solidFill>
                  <a:srgbClr val="000080"/>
                </a:solidFill>
                <a:highlight>
                  <a:srgbClr val="FFFFFF"/>
                </a:highlight>
              </a:rPr>
              <a:t>private void </a:t>
            </a:r>
            <a:r>
              <a:rPr lang="en" sz="1100">
                <a:solidFill>
                  <a:schemeClr val="dk1"/>
                </a:solidFill>
                <a:highlight>
                  <a:srgbClr val="FFFFFF"/>
                </a:highlight>
              </a:rPr>
              <a:t>loadMenu() {</a:t>
            </a:r>
            <a:endParaRPr sz="11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b="1" i="1" lang="en">
                <a:solidFill>
                  <a:srgbClr val="808080"/>
                </a:solidFill>
                <a:highlight>
                  <a:schemeClr val="lt1"/>
                </a:highlight>
              </a:rPr>
              <a:t>//FirebaseRecyclerAdapter, connect Catergory class and MenuViewHolder</a:t>
            </a:r>
            <a:endParaRPr b="1" sz="1100">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b="1" lang="en" sz="1100">
                <a:solidFill>
                  <a:srgbClr val="660E7A"/>
                </a:solidFill>
                <a:highlight>
                  <a:srgbClr val="FFFFFF"/>
                </a:highlight>
              </a:rPr>
              <a:t>adapter </a:t>
            </a:r>
            <a:r>
              <a:rPr lang="en" sz="1100">
                <a:solidFill>
                  <a:schemeClr val="dk1"/>
                </a:solidFill>
                <a:highlight>
                  <a:srgbClr val="FFFFFF"/>
                </a:highlight>
              </a:rPr>
              <a:t>= </a:t>
            </a:r>
            <a:r>
              <a:rPr b="1" lang="en" sz="1100">
                <a:solidFill>
                  <a:srgbClr val="000080"/>
                </a:solidFill>
                <a:highlight>
                  <a:srgbClr val="FFFFFF"/>
                </a:highlight>
              </a:rPr>
              <a:t>new </a:t>
            </a:r>
            <a:r>
              <a:rPr lang="en" sz="1100">
                <a:solidFill>
                  <a:schemeClr val="dk1"/>
                </a:solidFill>
                <a:highlight>
                  <a:srgbClr val="FFFFFF"/>
                </a:highlight>
              </a:rPr>
              <a:t>FirebaseRecyclerAdapter&lt;Category,MenuViewHolder&gt;(Category.</a:t>
            </a:r>
            <a:r>
              <a:rPr b="1" lang="en" sz="1100">
                <a:solidFill>
                  <a:srgbClr val="000080"/>
                </a:solidFill>
                <a:highlight>
                  <a:srgbClr val="FFFFFF"/>
                </a:highlight>
              </a:rPr>
              <a:t>class</a:t>
            </a:r>
            <a:r>
              <a:rPr lang="en" sz="1100">
                <a:solidFill>
                  <a:schemeClr val="dk1"/>
                </a:solidFill>
                <a:highlight>
                  <a:srgbClr val="FFFFFF"/>
                </a:highlight>
              </a:rPr>
              <a:t>,R.layout.</a:t>
            </a:r>
            <a:r>
              <a:rPr b="1" i="1" lang="en" sz="1100">
                <a:solidFill>
                  <a:srgbClr val="660E7A"/>
                </a:solidFill>
                <a:highlight>
                  <a:srgbClr val="FFFFFF"/>
                </a:highlight>
              </a:rPr>
              <a:t>menu_item</a:t>
            </a:r>
            <a:r>
              <a:rPr lang="en" sz="1100">
                <a:solidFill>
                  <a:schemeClr val="dk1"/>
                </a:solidFill>
                <a:highlight>
                  <a:srgbClr val="FFFFFF"/>
                </a:highlight>
              </a:rPr>
              <a:t>,MenuViewHolder.</a:t>
            </a:r>
            <a:r>
              <a:rPr b="1" lang="en" sz="1100">
                <a:solidFill>
                  <a:srgbClr val="000080"/>
                </a:solidFill>
                <a:highlight>
                  <a:srgbClr val="FFFFFF"/>
                </a:highlight>
              </a:rPr>
              <a:t>class</a:t>
            </a:r>
            <a:r>
              <a:rPr lang="en" sz="1100">
                <a:solidFill>
                  <a:schemeClr val="dk1"/>
                </a:solidFill>
                <a:highlight>
                  <a:srgbClr val="FFFFFF"/>
                </a:highlight>
              </a:rPr>
              <a:t>,</a:t>
            </a:r>
            <a:r>
              <a:rPr b="1" lang="en" sz="1100">
                <a:solidFill>
                  <a:srgbClr val="660E7A"/>
                </a:solidFill>
                <a:highlight>
                  <a:srgbClr val="FFFFFF"/>
                </a:highlight>
              </a:rPr>
              <a:t>category</a:t>
            </a:r>
            <a:r>
              <a:rPr lang="en" sz="1100">
                <a:solidFill>
                  <a:schemeClr val="dk1"/>
                </a:solidFill>
                <a:highlight>
                  <a:srgbClr val="FFFFFF"/>
                </a:highlight>
              </a:rPr>
              <a:t>) {	</a:t>
            </a:r>
            <a:r>
              <a:rPr b="1" i="1" lang="en">
                <a:solidFill>
                  <a:srgbClr val="808080"/>
                </a:solidFill>
                <a:highlight>
                  <a:schemeClr val="lt1"/>
                </a:highlight>
              </a:rPr>
              <a:t>//Populate View for Screen</a:t>
            </a:r>
            <a:endParaRPr b="1" sz="1100">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highlight>
                  <a:srgbClr val="FFFFFF"/>
                </a:highlight>
              </a:rPr>
              <a:t>       </a:t>
            </a:r>
            <a:r>
              <a:rPr lang="en" sz="1100">
                <a:solidFill>
                  <a:srgbClr val="808000"/>
                </a:solidFill>
                <a:highlight>
                  <a:srgbClr val="FFFFFF"/>
                </a:highlight>
              </a:rPr>
              <a:t>@Override</a:t>
            </a:r>
            <a:endParaRPr sz="1100">
              <a:solidFill>
                <a:srgbClr val="808000"/>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lang="en" sz="1100">
                <a:solidFill>
                  <a:srgbClr val="808000"/>
                </a:solidFill>
                <a:highlight>
                  <a:srgbClr val="FFFFFF"/>
                </a:highlight>
              </a:rPr>
              <a:t>       </a:t>
            </a:r>
            <a:r>
              <a:rPr b="1" lang="en" sz="1100">
                <a:solidFill>
                  <a:srgbClr val="000080"/>
                </a:solidFill>
                <a:highlight>
                  <a:srgbClr val="FFFFFF"/>
                </a:highlight>
              </a:rPr>
              <a:t>protected void </a:t>
            </a:r>
            <a:r>
              <a:rPr lang="en" sz="1100">
                <a:solidFill>
                  <a:schemeClr val="dk1"/>
                </a:solidFill>
                <a:highlight>
                  <a:srgbClr val="FFFFFF"/>
                </a:highlight>
              </a:rPr>
              <a:t>populateViewHolder(MenuViewHolder viewHolder, Category model, </a:t>
            </a:r>
            <a:r>
              <a:rPr b="1" lang="en" sz="1100">
                <a:solidFill>
                  <a:srgbClr val="000080"/>
                </a:solidFill>
                <a:highlight>
                  <a:srgbClr val="FFFFFF"/>
                </a:highlight>
              </a:rPr>
              <a:t>int </a:t>
            </a:r>
            <a:r>
              <a:rPr lang="en" sz="1100">
                <a:solidFill>
                  <a:schemeClr val="dk1"/>
                </a:solidFill>
                <a:highlight>
                  <a:srgbClr val="FFFFFF"/>
                </a:highlight>
              </a:rPr>
              <a:t>position) {</a:t>
            </a:r>
            <a:endParaRPr sz="1100">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highlight>
                  <a:srgbClr val="FFFFFF"/>
                </a:highlight>
              </a:rPr>
              <a:t>	</a:t>
            </a:r>
            <a:r>
              <a:rPr i="1" lang="en">
                <a:solidFill>
                  <a:srgbClr val="808080"/>
                </a:solidFill>
                <a:highlight>
                  <a:schemeClr val="lt1"/>
                </a:highlight>
              </a:rPr>
              <a:t>/</a:t>
            </a:r>
            <a:r>
              <a:rPr b="1" i="1" lang="en">
                <a:solidFill>
                  <a:srgbClr val="808080"/>
                </a:solidFill>
                <a:highlight>
                  <a:schemeClr val="lt1"/>
                </a:highlight>
              </a:rPr>
              <a:t>/Load Category Name for Each Category</a:t>
            </a:r>
            <a:endParaRPr b="1" sz="1100">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highlight>
                  <a:srgbClr val="FFFFFF"/>
                </a:highlight>
              </a:rPr>
              <a:t>           viewHolder.</a:t>
            </a:r>
            <a:r>
              <a:rPr b="1" lang="en" sz="1100">
                <a:solidFill>
                  <a:srgbClr val="660E7A"/>
                </a:solidFill>
                <a:highlight>
                  <a:srgbClr val="FFFFFF"/>
                </a:highlight>
              </a:rPr>
              <a:t>txtMenuName</a:t>
            </a:r>
            <a:r>
              <a:rPr lang="en" sz="1100">
                <a:solidFill>
                  <a:schemeClr val="dk1"/>
                </a:solidFill>
                <a:highlight>
                  <a:srgbClr val="FFFFFF"/>
                </a:highlight>
              </a:rPr>
              <a:t>.setText(model.getName());</a:t>
            </a:r>
            <a:endParaRPr sz="1100">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highlight>
                  <a:srgbClr val="FFFFFF"/>
                </a:highlight>
              </a:rPr>
              <a:t>	</a:t>
            </a:r>
            <a:r>
              <a:rPr lang="en" sz="1100">
                <a:solidFill>
                  <a:schemeClr val="dk1"/>
                </a:solidFill>
                <a:highlight>
                  <a:schemeClr val="lt1"/>
                </a:highlight>
              </a:rPr>
              <a:t> </a:t>
            </a:r>
            <a:r>
              <a:rPr b="1" i="1" lang="en">
                <a:solidFill>
                  <a:srgbClr val="808080"/>
                </a:solidFill>
                <a:highlight>
                  <a:schemeClr val="lt1"/>
                </a:highlight>
              </a:rPr>
              <a:t>//Load Picture for Each Category </a:t>
            </a:r>
            <a:endParaRPr b="1" sz="1100">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highlight>
                  <a:srgbClr val="FFFFFF"/>
                </a:highlight>
              </a:rPr>
              <a:t>           Picasso.</a:t>
            </a:r>
            <a:r>
              <a:rPr i="1" lang="en" sz="1100">
                <a:solidFill>
                  <a:schemeClr val="dk1"/>
                </a:solidFill>
                <a:highlight>
                  <a:srgbClr val="FFFFFF"/>
                </a:highlight>
              </a:rPr>
              <a:t>with</a:t>
            </a:r>
            <a:r>
              <a:rPr lang="en" sz="1100">
                <a:solidFill>
                  <a:schemeClr val="dk1"/>
                </a:solidFill>
                <a:highlight>
                  <a:srgbClr val="FFFFFF"/>
                </a:highlight>
              </a:rPr>
              <a:t>(getBaseContext()).load(model.getImage()).into(viewHolder.</a:t>
            </a:r>
            <a:r>
              <a:rPr b="1" lang="en" sz="1100">
                <a:solidFill>
                  <a:srgbClr val="660E7A"/>
                </a:solidFill>
                <a:highlight>
                  <a:srgbClr val="FFFFFF"/>
                </a:highlight>
              </a:rPr>
              <a:t>imageView</a:t>
            </a:r>
            <a:r>
              <a:rPr lang="en" sz="1100">
                <a:solidFill>
                  <a:schemeClr val="dk1"/>
                </a:solidFill>
                <a:highlight>
                  <a:srgbClr val="FFFFFF"/>
                </a:highlight>
              </a:rPr>
              <a:t>);</a:t>
            </a:r>
            <a:endParaRPr sz="1100">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highlight>
                  <a:srgbClr val="FFFFFF"/>
                </a:highlight>
              </a:rPr>
              <a:t>           </a:t>
            </a:r>
            <a:r>
              <a:rPr b="1" lang="en" sz="1100">
                <a:solidFill>
                  <a:srgbClr val="000080"/>
                </a:solidFill>
                <a:highlight>
                  <a:srgbClr val="FFFFFF"/>
                </a:highlight>
              </a:rPr>
              <a:t>final </a:t>
            </a:r>
            <a:r>
              <a:rPr lang="en" sz="1100">
                <a:solidFill>
                  <a:schemeClr val="dk1"/>
                </a:solidFill>
                <a:highlight>
                  <a:srgbClr val="FFFFFF"/>
                </a:highlight>
              </a:rPr>
              <a:t>Category clickItem = model;</a:t>
            </a:r>
            <a:endParaRPr sz="1100">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highlight>
                  <a:srgbClr val="FFFFFF"/>
                </a:highlight>
              </a:rPr>
              <a:t>	</a:t>
            </a:r>
            <a:r>
              <a:rPr b="1" i="1" lang="en">
                <a:solidFill>
                  <a:srgbClr val="808080"/>
                </a:solidFill>
                <a:highlight>
                  <a:schemeClr val="lt1"/>
                </a:highlight>
              </a:rPr>
              <a:t>//use setItemClickListener to keep track which category is clicked</a:t>
            </a:r>
            <a:endParaRPr b="1" sz="1100">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highlight>
                  <a:srgbClr val="FFFFFF"/>
                </a:highlight>
              </a:rPr>
              <a:t>           viewHolder.setItemClickListener(</a:t>
            </a:r>
            <a:r>
              <a:rPr b="1" lang="en" sz="1100">
                <a:solidFill>
                  <a:srgbClr val="000080"/>
                </a:solidFill>
                <a:highlight>
                  <a:srgbClr val="FFFFFF"/>
                </a:highlight>
              </a:rPr>
              <a:t>new </a:t>
            </a:r>
            <a:r>
              <a:rPr lang="en" sz="1100">
                <a:solidFill>
                  <a:schemeClr val="dk1"/>
                </a:solidFill>
                <a:highlight>
                  <a:srgbClr val="FFFFFF"/>
                </a:highlight>
              </a:rPr>
              <a:t>ItemClickListener() {</a:t>
            </a:r>
            <a:endParaRPr sz="1100">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highlight>
                  <a:srgbClr val="FFFFFF"/>
                </a:highlight>
              </a:rPr>
              <a:t>               </a:t>
            </a:r>
            <a:r>
              <a:rPr lang="en" sz="1100">
                <a:solidFill>
                  <a:srgbClr val="808000"/>
                </a:solidFill>
                <a:highlight>
                  <a:srgbClr val="FFFFFF"/>
                </a:highlight>
              </a:rPr>
              <a:t>@Override</a:t>
            </a:r>
            <a:endParaRPr sz="1100">
              <a:solidFill>
                <a:srgbClr val="808000"/>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lang="en" sz="1100">
                <a:solidFill>
                  <a:srgbClr val="808000"/>
                </a:solidFill>
                <a:highlight>
                  <a:srgbClr val="FFFFFF"/>
                </a:highlight>
              </a:rPr>
              <a:t>               </a:t>
            </a:r>
            <a:r>
              <a:rPr b="1" lang="en" sz="1100">
                <a:solidFill>
                  <a:srgbClr val="000080"/>
                </a:solidFill>
                <a:highlight>
                  <a:srgbClr val="FFFFFF"/>
                </a:highlight>
              </a:rPr>
              <a:t>public void </a:t>
            </a:r>
            <a:r>
              <a:rPr lang="en" sz="1100">
                <a:solidFill>
                  <a:schemeClr val="dk1"/>
                </a:solidFill>
                <a:highlight>
                  <a:srgbClr val="FFFFFF"/>
                </a:highlight>
              </a:rPr>
              <a:t>onClick(View view, </a:t>
            </a:r>
            <a:r>
              <a:rPr b="1" lang="en" sz="1100">
                <a:solidFill>
                  <a:srgbClr val="000080"/>
                </a:solidFill>
                <a:highlight>
                  <a:srgbClr val="FFFFFF"/>
                </a:highlight>
              </a:rPr>
              <a:t>int </a:t>
            </a:r>
            <a:r>
              <a:rPr lang="en" sz="1100">
                <a:solidFill>
                  <a:schemeClr val="dk1"/>
                </a:solidFill>
                <a:highlight>
                  <a:srgbClr val="FFFFFF"/>
                </a:highlight>
              </a:rPr>
              <a:t>position, </a:t>
            </a:r>
            <a:r>
              <a:rPr b="1" lang="en" sz="1100">
                <a:solidFill>
                  <a:srgbClr val="000080"/>
                </a:solidFill>
                <a:highlight>
                  <a:srgbClr val="FFFFFF"/>
                </a:highlight>
              </a:rPr>
              <a:t>boolean </a:t>
            </a:r>
            <a:r>
              <a:rPr lang="en" sz="1100">
                <a:solidFill>
                  <a:schemeClr val="dk1"/>
                </a:solidFill>
                <a:highlight>
                  <a:srgbClr val="FFFFFF"/>
                </a:highlight>
              </a:rPr>
              <a:t>isLongClick) {</a:t>
            </a:r>
            <a:endParaRPr sz="1100">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highlight>
                  <a:srgbClr val="FFFFFF"/>
                </a:highlight>
              </a:rPr>
              <a:t>                   </a:t>
            </a:r>
            <a:r>
              <a:rPr b="1" i="1" lang="en">
                <a:solidFill>
                  <a:srgbClr val="808080"/>
                </a:solidFill>
                <a:highlight>
                  <a:srgbClr val="FFFFFF"/>
                </a:highlight>
              </a:rPr>
              <a:t>//Create new intent with foodList class</a:t>
            </a:r>
            <a:endParaRPr b="1" i="1">
              <a:solidFill>
                <a:srgbClr val="808080"/>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i="1" lang="en" sz="1100">
                <a:solidFill>
                  <a:srgbClr val="808080"/>
                </a:solidFill>
                <a:highlight>
                  <a:srgbClr val="FFFFFF"/>
                </a:highlight>
              </a:rPr>
              <a:t>                   </a:t>
            </a:r>
            <a:r>
              <a:rPr lang="en" sz="1100">
                <a:solidFill>
                  <a:schemeClr val="dk1"/>
                </a:solidFill>
                <a:highlight>
                  <a:srgbClr val="FFFFFF"/>
                </a:highlight>
              </a:rPr>
              <a:t>Intent foodList = </a:t>
            </a:r>
            <a:r>
              <a:rPr b="1" lang="en" sz="1100">
                <a:solidFill>
                  <a:srgbClr val="000080"/>
                </a:solidFill>
                <a:highlight>
                  <a:srgbClr val="FFFFFF"/>
                </a:highlight>
              </a:rPr>
              <a:t>new </a:t>
            </a:r>
            <a:r>
              <a:rPr lang="en" sz="1100">
                <a:solidFill>
                  <a:schemeClr val="dk1"/>
                </a:solidFill>
                <a:highlight>
                  <a:srgbClr val="FFFFFF"/>
                </a:highlight>
              </a:rPr>
              <a:t>Intent(Home.</a:t>
            </a:r>
            <a:r>
              <a:rPr b="1" lang="en" sz="1100">
                <a:solidFill>
                  <a:srgbClr val="000080"/>
                </a:solidFill>
                <a:highlight>
                  <a:srgbClr val="FFFFFF"/>
                </a:highlight>
              </a:rPr>
              <a:t>this</a:t>
            </a:r>
            <a:r>
              <a:rPr lang="en" sz="1100">
                <a:solidFill>
                  <a:schemeClr val="dk1"/>
                </a:solidFill>
                <a:highlight>
                  <a:srgbClr val="FFFFFF"/>
                </a:highlight>
              </a:rPr>
              <a:t>, FoodList.</a:t>
            </a:r>
            <a:r>
              <a:rPr b="1" lang="en" sz="1100">
                <a:solidFill>
                  <a:srgbClr val="000080"/>
                </a:solidFill>
                <a:highlight>
                  <a:srgbClr val="FFFFFF"/>
                </a:highlight>
              </a:rPr>
              <a:t>class</a:t>
            </a:r>
            <a:r>
              <a:rPr lang="en" sz="1100">
                <a:solidFill>
                  <a:schemeClr val="dk1"/>
                </a:solidFill>
                <a:highlight>
                  <a:srgbClr val="FFFFFF"/>
                </a:highlight>
              </a:rPr>
              <a:t>);</a:t>
            </a:r>
            <a:endParaRPr sz="1100">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highlight>
                  <a:srgbClr val="FFFFFF"/>
                </a:highlight>
              </a:rPr>
              <a:t>                   </a:t>
            </a:r>
            <a:r>
              <a:rPr b="1" i="1" lang="en">
                <a:solidFill>
                  <a:srgbClr val="808080"/>
                </a:solidFill>
                <a:highlight>
                  <a:srgbClr val="FFFFFF"/>
                </a:highlight>
              </a:rPr>
              <a:t>//Pass the CategoryId to the foodList activity</a:t>
            </a:r>
            <a:endParaRPr b="1" i="1">
              <a:solidFill>
                <a:srgbClr val="808080"/>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i="1" lang="en" sz="1100">
                <a:solidFill>
                  <a:srgbClr val="808080"/>
                </a:solidFill>
                <a:highlight>
                  <a:srgbClr val="FFFFFF"/>
                </a:highlight>
              </a:rPr>
              <a:t>                   </a:t>
            </a:r>
            <a:r>
              <a:rPr lang="en" sz="1100">
                <a:solidFill>
                  <a:schemeClr val="dk1"/>
                </a:solidFill>
                <a:highlight>
                  <a:srgbClr val="FFFFFF"/>
                </a:highlight>
              </a:rPr>
              <a:t>foodList.putExtra(</a:t>
            </a:r>
            <a:r>
              <a:rPr b="1" lang="en" sz="1100">
                <a:solidFill>
                  <a:srgbClr val="008000"/>
                </a:solidFill>
                <a:highlight>
                  <a:srgbClr val="FFFFFF"/>
                </a:highlight>
              </a:rPr>
              <a:t>"CategoryId"</a:t>
            </a:r>
            <a:r>
              <a:rPr lang="en" sz="1100">
                <a:solidFill>
                  <a:schemeClr val="dk1"/>
                </a:solidFill>
                <a:highlight>
                  <a:srgbClr val="FFFFFF"/>
                </a:highlight>
              </a:rPr>
              <a:t>, </a:t>
            </a:r>
            <a:r>
              <a:rPr b="1" lang="en" sz="1100">
                <a:solidFill>
                  <a:srgbClr val="660E7A"/>
                </a:solidFill>
                <a:highlight>
                  <a:srgbClr val="FFFFFF"/>
                </a:highlight>
              </a:rPr>
              <a:t>adapter</a:t>
            </a:r>
            <a:r>
              <a:rPr lang="en" sz="1100">
                <a:solidFill>
                  <a:schemeClr val="dk1"/>
                </a:solidFill>
                <a:highlight>
                  <a:srgbClr val="FFFFFF"/>
                </a:highlight>
              </a:rPr>
              <a:t>.getRef(position).getKey());</a:t>
            </a:r>
            <a:endParaRPr sz="1100">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highlight>
                  <a:srgbClr val="FFFFFF"/>
                </a:highlight>
              </a:rPr>
              <a:t>                   startActivity(foodList);</a:t>
            </a:r>
            <a:endParaRPr sz="1100">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highlight>
                  <a:srgbClr val="FFFFFF"/>
                </a:highlight>
              </a:rPr>
              <a:t>               }</a:t>
            </a:r>
            <a:endParaRPr sz="1100">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highlight>
                  <a:srgbClr val="FFFFFF"/>
                </a:highlight>
              </a:rPr>
              <a:t>           });</a:t>
            </a:r>
            <a:endParaRPr sz="1100">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highlight>
                  <a:srgbClr val="FFFFFF"/>
                </a:highlight>
              </a:rPr>
              <a:t>       }</a:t>
            </a:r>
            <a:endParaRPr sz="1100">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highlight>
                  <a:srgbClr val="FFFFFF"/>
                </a:highlight>
              </a:rPr>
              <a:t>   };</a:t>
            </a:r>
            <a:endParaRPr sz="1100">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highlight>
                  <a:srgbClr val="FFFFFF"/>
                </a:highlight>
              </a:rPr>
              <a:t>   </a:t>
            </a:r>
            <a:r>
              <a:rPr b="1" lang="en" sz="1100">
                <a:solidFill>
                  <a:srgbClr val="660E7A"/>
                </a:solidFill>
                <a:highlight>
                  <a:srgbClr val="FFFFFF"/>
                </a:highlight>
              </a:rPr>
              <a:t>recycler_menu</a:t>
            </a:r>
            <a:r>
              <a:rPr lang="en" sz="1100">
                <a:solidFill>
                  <a:schemeClr val="dk1"/>
                </a:solidFill>
                <a:highlight>
                  <a:srgbClr val="FFFFFF"/>
                </a:highlight>
              </a:rPr>
              <a:t>.setAdapter(</a:t>
            </a:r>
            <a:r>
              <a:rPr b="1" lang="en" sz="1100">
                <a:solidFill>
                  <a:srgbClr val="660E7A"/>
                </a:solidFill>
                <a:highlight>
                  <a:srgbClr val="FFFFFF"/>
                </a:highlight>
              </a:rPr>
              <a:t>adapter</a:t>
            </a:r>
            <a:r>
              <a:rPr lang="en" sz="1100">
                <a:solidFill>
                  <a:schemeClr val="dk1"/>
                </a:solidFill>
                <a:highlight>
                  <a:srgbClr val="FFFFFF"/>
                </a:highlight>
              </a:rPr>
              <a:t>);</a:t>
            </a:r>
            <a:endParaRPr sz="1100">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highlight>
                  <a:srgbClr val="FFFFFF"/>
                </a:highlight>
              </a:rPr>
              <a:t>}</a:t>
            </a:r>
            <a:endParaRPr sz="900">
              <a:solidFill>
                <a:schemeClr val="dk1"/>
              </a:solidFill>
              <a:highlight>
                <a:srgbClr val="FFFFFF"/>
              </a:highlight>
            </a:endParaRPr>
          </a:p>
          <a:p>
            <a:pPr indent="0" lvl="0" marL="0" marR="0" rtl="0" algn="l">
              <a:lnSpc>
                <a:spcPct val="100000"/>
              </a:lnSpc>
              <a:spcBef>
                <a:spcPts val="0"/>
              </a:spcBef>
              <a:spcAft>
                <a:spcPts val="0"/>
              </a:spcAft>
              <a:buClr>
                <a:srgbClr val="000000"/>
              </a:buClr>
              <a:buSzPts val="1800"/>
              <a:buFont typeface="Tahoma"/>
              <a:buNone/>
            </a:pPr>
            <a:r>
              <a:t/>
            </a:r>
            <a:endParaRPr b="1" sz="1800" u="sng">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Tahoma"/>
              <a:buNone/>
            </a:pPr>
            <a:r>
              <a:t/>
            </a:r>
            <a:endParaRPr b="1" sz="1800" u="sng">
              <a:latin typeface="Tahoma"/>
              <a:ea typeface="Tahoma"/>
              <a:cs typeface="Tahoma"/>
              <a:sym typeface="Tahoma"/>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p:txBody>
      </p:sp>
    </p:spTree>
  </p:cSld>
  <p:clrMapOvr>
    <a:masterClrMapping/>
  </p:clrMapOvr>
  <mc:AlternateContent>
    <mc:Choice Requires="p14">
      <p:transition spd="slow">
        <p14:prism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4"/>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descr="worldmap_ani8" id="381" name="Google Shape;381;p54"/>
          <p:cNvPicPr preferRelativeResize="0"/>
          <p:nvPr/>
        </p:nvPicPr>
        <p:blipFill rotWithShape="1">
          <a:blip r:embed="rId3">
            <a:alphaModFix/>
          </a:blip>
          <a:srcRect b="0" l="0" r="0" t="0"/>
          <a:stretch/>
        </p:blipFill>
        <p:spPr>
          <a:xfrm>
            <a:off x="7860418" y="3996091"/>
            <a:ext cx="648073" cy="648072"/>
          </a:xfrm>
          <a:prstGeom prst="rect">
            <a:avLst/>
          </a:prstGeom>
          <a:noFill/>
          <a:ln>
            <a:noFill/>
          </a:ln>
          <a:effectLst>
            <a:outerShdw blurRad="190500" rotWithShape="0">
              <a:srgbClr val="000000">
                <a:alpha val="69800"/>
              </a:srgbClr>
            </a:outerShdw>
          </a:effectLst>
        </p:spPr>
      </p:pic>
      <p:grpSp>
        <p:nvGrpSpPr>
          <p:cNvPr id="382" name="Google Shape;382;p54"/>
          <p:cNvGrpSpPr/>
          <p:nvPr/>
        </p:nvGrpSpPr>
        <p:grpSpPr>
          <a:xfrm>
            <a:off x="323527" y="410247"/>
            <a:ext cx="2880300" cy="432000"/>
            <a:chOff x="0" y="0"/>
            <a:chExt cx="2880300" cy="576000"/>
          </a:xfrm>
        </p:grpSpPr>
        <p:sp>
          <p:nvSpPr>
            <p:cNvPr id="383" name="Google Shape;383;p54"/>
            <p:cNvSpPr/>
            <p:nvPr/>
          </p:nvSpPr>
          <p:spPr>
            <a:xfrm>
              <a:off x="0" y="0"/>
              <a:ext cx="2880300" cy="576000"/>
            </a:xfrm>
            <a:prstGeom prst="roundRect">
              <a:avLst>
                <a:gd fmla="val 16667" name="adj"/>
              </a:avLst>
            </a:prstGeom>
            <a:gradFill>
              <a:gsLst>
                <a:gs pos="0">
                  <a:srgbClr val="2E5E97"/>
                </a:gs>
                <a:gs pos="80000">
                  <a:srgbClr val="3C7BC7"/>
                </a:gs>
                <a:gs pos="100000">
                  <a:srgbClr val="3A7CCA"/>
                </a:gs>
              </a:gsLst>
              <a:lin ang="16200038" scaled="0"/>
            </a:gradFill>
            <a:ln cap="flat" cmpd="sng" w="9525">
              <a:solidFill>
                <a:srgbClr val="FFFFFF"/>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384" name="Google Shape;384;p54"/>
            <p:cNvSpPr/>
            <p:nvPr/>
          </p:nvSpPr>
          <p:spPr>
            <a:xfrm>
              <a:off x="28120" y="58162"/>
              <a:ext cx="2824200" cy="459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i="0" lang="en" sz="2400" u="none" cap="none" strike="noStrike">
                  <a:solidFill>
                    <a:srgbClr val="FFFFFF"/>
                  </a:solidFill>
                  <a:latin typeface="Tahoma"/>
                  <a:ea typeface="Tahoma"/>
                  <a:cs typeface="Tahoma"/>
                  <a:sym typeface="Tahoma"/>
                </a:rPr>
                <a:t> </a:t>
              </a:r>
              <a:r>
                <a:rPr b="1" lang="en" sz="2400">
                  <a:solidFill>
                    <a:srgbClr val="FFFFFF"/>
                  </a:solidFill>
                  <a:latin typeface="Tahoma"/>
                  <a:ea typeface="Tahoma"/>
                  <a:cs typeface="Tahoma"/>
                  <a:sym typeface="Tahoma"/>
                </a:rPr>
                <a:t>Food List</a:t>
              </a:r>
              <a:endParaRPr/>
            </a:p>
          </p:txBody>
        </p:sp>
      </p:grpSp>
      <p:sp>
        <p:nvSpPr>
          <p:cNvPr id="385" name="Google Shape;385;p54"/>
          <p:cNvSpPr/>
          <p:nvPr/>
        </p:nvSpPr>
        <p:spPr>
          <a:xfrm>
            <a:off x="3203825" y="646501"/>
            <a:ext cx="5462100" cy="4337100"/>
          </a:xfrm>
          <a:prstGeom prst="rect">
            <a:avLst/>
          </a:prstGeom>
          <a:noFill/>
          <a:ln cap="flat" cmpd="sng" w="9525">
            <a:solidFill>
              <a:srgbClr val="00B0F0"/>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Tahoma"/>
              <a:buNone/>
            </a:pPr>
            <a:r>
              <a:t/>
            </a:r>
            <a:endParaRPr b="1" sz="1800" u="sng">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Tahoma"/>
              <a:buNone/>
            </a:pPr>
            <a:r>
              <a:t/>
            </a:r>
            <a:endParaRPr b="1" sz="1800" u="sng">
              <a:latin typeface="Tahoma"/>
              <a:ea typeface="Tahoma"/>
              <a:cs typeface="Tahoma"/>
              <a:sym typeface="Tahoma"/>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p:txBody>
      </p:sp>
      <p:sp>
        <p:nvSpPr>
          <p:cNvPr id="386" name="Google Shape;386;p54"/>
          <p:cNvSpPr txBox="1"/>
          <p:nvPr/>
        </p:nvSpPr>
        <p:spPr>
          <a:xfrm>
            <a:off x="3715250" y="700875"/>
            <a:ext cx="1437900" cy="814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Key: FoodId</a:t>
            </a:r>
            <a:endParaRPr sz="900"/>
          </a:p>
          <a:p>
            <a:pPr indent="0" lvl="0" marL="0" rtl="0" algn="l">
              <a:spcBef>
                <a:spcPts val="0"/>
              </a:spcBef>
              <a:spcAft>
                <a:spcPts val="0"/>
              </a:spcAft>
              <a:buNone/>
            </a:pPr>
            <a:r>
              <a:rPr lang="en" sz="900"/>
              <a:t>Data: Food Name, Food Image,Food Price, Food Description, FoodId, AvailabilityFlag</a:t>
            </a:r>
            <a:endParaRPr sz="900"/>
          </a:p>
        </p:txBody>
      </p:sp>
      <p:cxnSp>
        <p:nvCxnSpPr>
          <p:cNvPr id="387" name="Google Shape;387;p54"/>
          <p:cNvCxnSpPr/>
          <p:nvPr/>
        </p:nvCxnSpPr>
        <p:spPr>
          <a:xfrm flipH="1" rot="10800000">
            <a:off x="5153150" y="1129038"/>
            <a:ext cx="936000" cy="4800"/>
          </a:xfrm>
          <a:prstGeom prst="straightConnector1">
            <a:avLst/>
          </a:prstGeom>
          <a:noFill/>
          <a:ln cap="flat" cmpd="sng" w="9525">
            <a:solidFill>
              <a:schemeClr val="dk2"/>
            </a:solidFill>
            <a:prstDash val="solid"/>
            <a:round/>
            <a:headEnd len="med" w="med" type="none"/>
            <a:tailEnd len="med" w="med" type="triangle"/>
          </a:ln>
        </p:spPr>
      </p:cxnSp>
      <p:sp>
        <p:nvSpPr>
          <p:cNvPr id="388" name="Google Shape;388;p54"/>
          <p:cNvSpPr txBox="1"/>
          <p:nvPr/>
        </p:nvSpPr>
        <p:spPr>
          <a:xfrm>
            <a:off x="6089150" y="856350"/>
            <a:ext cx="1437900" cy="5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Firebase</a:t>
            </a:r>
            <a:endParaRPr/>
          </a:p>
        </p:txBody>
      </p:sp>
      <p:sp>
        <p:nvSpPr>
          <p:cNvPr id="389" name="Google Shape;389;p54"/>
          <p:cNvSpPr txBox="1"/>
          <p:nvPr/>
        </p:nvSpPr>
        <p:spPr>
          <a:xfrm>
            <a:off x="5243850" y="842249"/>
            <a:ext cx="1073100" cy="2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JSON file</a:t>
            </a:r>
            <a:endParaRPr sz="900"/>
          </a:p>
        </p:txBody>
      </p:sp>
      <p:sp>
        <p:nvSpPr>
          <p:cNvPr id="390" name="Google Shape;390;p54"/>
          <p:cNvSpPr txBox="1"/>
          <p:nvPr/>
        </p:nvSpPr>
        <p:spPr>
          <a:xfrm>
            <a:off x="3416100" y="1466775"/>
            <a:ext cx="4728600" cy="550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Declare Food Class Model with variables same as database</a:t>
            </a:r>
            <a:endParaRPr/>
          </a:p>
        </p:txBody>
      </p:sp>
      <p:sp>
        <p:nvSpPr>
          <p:cNvPr id="391" name="Google Shape;391;p54"/>
          <p:cNvSpPr txBox="1"/>
          <p:nvPr/>
        </p:nvSpPr>
        <p:spPr>
          <a:xfrm>
            <a:off x="3416100" y="1993150"/>
            <a:ext cx="4728600" cy="550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Create FoodViewHolder with TextView and ImageView, setItemClickListener</a:t>
            </a:r>
            <a:endParaRPr/>
          </a:p>
        </p:txBody>
      </p:sp>
      <p:sp>
        <p:nvSpPr>
          <p:cNvPr id="392" name="Google Shape;392;p54"/>
          <p:cNvSpPr txBox="1"/>
          <p:nvPr/>
        </p:nvSpPr>
        <p:spPr>
          <a:xfrm>
            <a:off x="3416100" y="2562413"/>
            <a:ext cx="4728600" cy="990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Design FoodList Screen create FoodList Activity</a:t>
            </a:r>
            <a:endParaRPr/>
          </a:p>
          <a:p>
            <a:pPr indent="-304800" lvl="1" marL="914400" rtl="0" algn="l">
              <a:spcBef>
                <a:spcPts val="0"/>
              </a:spcBef>
              <a:spcAft>
                <a:spcPts val="0"/>
              </a:spcAft>
              <a:buSzPts val="1200"/>
              <a:buChar char="○"/>
            </a:pPr>
            <a:r>
              <a:rPr lang="en" sz="1200"/>
              <a:t>FirebaseDatabase.getInstance()</a:t>
            </a:r>
            <a:endParaRPr sz="1200"/>
          </a:p>
          <a:p>
            <a:pPr indent="-304800" lvl="1" marL="914400" rtl="0" algn="l">
              <a:spcBef>
                <a:spcPts val="0"/>
              </a:spcBef>
              <a:spcAft>
                <a:spcPts val="0"/>
              </a:spcAft>
              <a:buSzPts val="1200"/>
              <a:buChar char="○"/>
            </a:pPr>
            <a:r>
              <a:rPr lang="en" sz="1200"/>
              <a:t>database.getReference(“Foods”)</a:t>
            </a:r>
            <a:endParaRPr sz="1200"/>
          </a:p>
          <a:p>
            <a:pPr indent="-304800" lvl="1" marL="914400" rtl="0" algn="l">
              <a:spcBef>
                <a:spcPts val="0"/>
              </a:spcBef>
              <a:spcAft>
                <a:spcPts val="0"/>
              </a:spcAft>
              <a:buSzPts val="1200"/>
              <a:buChar char="○"/>
            </a:pPr>
            <a:r>
              <a:rPr lang="en" sz="1200"/>
              <a:t>loadListFood(categoryId)</a:t>
            </a:r>
            <a:endParaRPr sz="1200"/>
          </a:p>
        </p:txBody>
      </p:sp>
      <p:sp>
        <p:nvSpPr>
          <p:cNvPr id="393" name="Google Shape;393;p54"/>
          <p:cNvSpPr txBox="1"/>
          <p:nvPr/>
        </p:nvSpPr>
        <p:spPr>
          <a:xfrm>
            <a:off x="3391638" y="3446174"/>
            <a:ext cx="4510800" cy="1411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LoadListFood</a:t>
            </a:r>
            <a:endParaRPr/>
          </a:p>
          <a:p>
            <a:pPr indent="-304800" lvl="1" marL="914400" rtl="0" algn="l">
              <a:spcBef>
                <a:spcPts val="0"/>
              </a:spcBef>
              <a:spcAft>
                <a:spcPts val="0"/>
              </a:spcAft>
              <a:buSzPts val="1200"/>
              <a:buChar char="○"/>
            </a:pPr>
            <a:r>
              <a:rPr lang="en" sz="1200"/>
              <a:t>FirebaseRecyclerAdapter&lt;Food,FoodViewHolder&gt;</a:t>
            </a:r>
            <a:endParaRPr sz="1200"/>
          </a:p>
          <a:p>
            <a:pPr indent="-304800" lvl="1" marL="914400" rtl="0" algn="l">
              <a:lnSpc>
                <a:spcPct val="115000"/>
              </a:lnSpc>
              <a:spcBef>
                <a:spcPts val="0"/>
              </a:spcBef>
              <a:spcAft>
                <a:spcPts val="0"/>
              </a:spcAft>
              <a:buSzPts val="1200"/>
              <a:buChar char="○"/>
            </a:pPr>
            <a:r>
              <a:rPr lang="en" sz="1200">
                <a:solidFill>
                  <a:schemeClr val="dk1"/>
                </a:solidFill>
                <a:highlight>
                  <a:srgbClr val="FFFFFF"/>
                </a:highlight>
              </a:rPr>
              <a:t>foodList.orderByChild(</a:t>
            </a:r>
            <a:r>
              <a:rPr b="1" lang="en" sz="1200">
                <a:solidFill>
                  <a:srgbClr val="008000"/>
                </a:solidFill>
                <a:highlight>
                  <a:srgbClr val="FFFFFF"/>
                </a:highlight>
              </a:rPr>
              <a:t>"MenuId"</a:t>
            </a:r>
            <a:r>
              <a:rPr lang="en" sz="1200">
                <a:solidFill>
                  <a:schemeClr val="dk1"/>
                </a:solidFill>
                <a:highlight>
                  <a:srgbClr val="FFFFFF"/>
                </a:highlight>
              </a:rPr>
              <a:t>).equalTo(categoryId)</a:t>
            </a:r>
            <a:endParaRPr sz="1200"/>
          </a:p>
          <a:p>
            <a:pPr indent="-304800" lvl="1" marL="914400" rtl="0" algn="l">
              <a:spcBef>
                <a:spcPts val="0"/>
              </a:spcBef>
              <a:spcAft>
                <a:spcPts val="0"/>
              </a:spcAft>
              <a:buSzPts val="1200"/>
              <a:buChar char="○"/>
            </a:pPr>
            <a:r>
              <a:rPr lang="en" sz="1200"/>
              <a:t>Use setitemClickListerner to get FoodId and start new foodDetail Activity</a:t>
            </a:r>
            <a:endParaRPr sz="1200"/>
          </a:p>
          <a:p>
            <a:pPr indent="-304800" lvl="1" marL="914400" rtl="0" algn="l">
              <a:spcBef>
                <a:spcPts val="0"/>
              </a:spcBef>
              <a:spcAft>
                <a:spcPts val="0"/>
              </a:spcAft>
              <a:buSzPts val="1200"/>
              <a:buChar char="○"/>
            </a:pPr>
            <a:r>
              <a:rPr lang="en" sz="1200"/>
              <a:t>foodDetail.putExtra use FoodId as key </a:t>
            </a:r>
            <a:endParaRPr sz="1200"/>
          </a:p>
        </p:txBody>
      </p:sp>
      <p:pic>
        <p:nvPicPr>
          <p:cNvPr id="394" name="Google Shape;394;p54"/>
          <p:cNvPicPr preferRelativeResize="0"/>
          <p:nvPr/>
        </p:nvPicPr>
        <p:blipFill>
          <a:blip r:embed="rId4">
            <a:alphaModFix/>
          </a:blip>
          <a:stretch>
            <a:fillRect/>
          </a:stretch>
        </p:blipFill>
        <p:spPr>
          <a:xfrm>
            <a:off x="470850" y="917447"/>
            <a:ext cx="2248006" cy="3996454"/>
          </a:xfrm>
          <a:prstGeom prst="rect">
            <a:avLst/>
          </a:prstGeom>
          <a:noFill/>
          <a:ln>
            <a:noFill/>
          </a:ln>
        </p:spPr>
      </p:pic>
    </p:spTree>
  </p:cSld>
  <p:clrMapOvr>
    <a:masterClrMapping/>
  </p:clrMapOvr>
  <mc:AlternateContent>
    <mc:Choice Requires="p14">
      <p:transition spd="slow">
        <p14:prism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5"/>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descr="worldmap_ani8" id="400" name="Google Shape;400;p55"/>
          <p:cNvPicPr preferRelativeResize="0"/>
          <p:nvPr/>
        </p:nvPicPr>
        <p:blipFill rotWithShape="1">
          <a:blip r:embed="rId3">
            <a:alphaModFix/>
          </a:blip>
          <a:srcRect b="0" l="0" r="0" t="0"/>
          <a:stretch/>
        </p:blipFill>
        <p:spPr>
          <a:xfrm>
            <a:off x="7860418" y="3996091"/>
            <a:ext cx="648073" cy="648072"/>
          </a:xfrm>
          <a:prstGeom prst="rect">
            <a:avLst/>
          </a:prstGeom>
          <a:noFill/>
          <a:ln>
            <a:noFill/>
          </a:ln>
          <a:effectLst>
            <a:outerShdw blurRad="190500" rotWithShape="0">
              <a:srgbClr val="000000">
                <a:alpha val="69800"/>
              </a:srgbClr>
            </a:outerShdw>
          </a:effectLst>
        </p:spPr>
      </p:pic>
      <p:grpSp>
        <p:nvGrpSpPr>
          <p:cNvPr id="401" name="Google Shape;401;p55"/>
          <p:cNvGrpSpPr/>
          <p:nvPr/>
        </p:nvGrpSpPr>
        <p:grpSpPr>
          <a:xfrm>
            <a:off x="323527" y="410247"/>
            <a:ext cx="2880300" cy="432000"/>
            <a:chOff x="0" y="0"/>
            <a:chExt cx="2880300" cy="576000"/>
          </a:xfrm>
        </p:grpSpPr>
        <p:sp>
          <p:nvSpPr>
            <p:cNvPr id="402" name="Google Shape;402;p55"/>
            <p:cNvSpPr/>
            <p:nvPr/>
          </p:nvSpPr>
          <p:spPr>
            <a:xfrm>
              <a:off x="0" y="0"/>
              <a:ext cx="2880300" cy="576000"/>
            </a:xfrm>
            <a:prstGeom prst="roundRect">
              <a:avLst>
                <a:gd fmla="val 16667" name="adj"/>
              </a:avLst>
            </a:prstGeom>
            <a:gradFill>
              <a:gsLst>
                <a:gs pos="0">
                  <a:srgbClr val="2E5E97"/>
                </a:gs>
                <a:gs pos="80000">
                  <a:srgbClr val="3C7BC7"/>
                </a:gs>
                <a:gs pos="100000">
                  <a:srgbClr val="3A7CCA"/>
                </a:gs>
              </a:gsLst>
              <a:lin ang="16200038" scaled="0"/>
            </a:gradFill>
            <a:ln cap="flat" cmpd="sng" w="9525">
              <a:solidFill>
                <a:srgbClr val="FFFFFF"/>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403" name="Google Shape;403;p55"/>
            <p:cNvSpPr/>
            <p:nvPr/>
          </p:nvSpPr>
          <p:spPr>
            <a:xfrm>
              <a:off x="28120" y="58162"/>
              <a:ext cx="2824200" cy="459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i="0" lang="en" sz="2400" u="none" cap="none" strike="noStrike">
                  <a:solidFill>
                    <a:srgbClr val="FFFFFF"/>
                  </a:solidFill>
                  <a:latin typeface="Tahoma"/>
                  <a:ea typeface="Tahoma"/>
                  <a:cs typeface="Tahoma"/>
                  <a:sym typeface="Tahoma"/>
                </a:rPr>
                <a:t> </a:t>
              </a:r>
              <a:r>
                <a:rPr b="1" lang="en" sz="2400">
                  <a:solidFill>
                    <a:srgbClr val="FFFFFF"/>
                  </a:solidFill>
                  <a:latin typeface="Tahoma"/>
                  <a:ea typeface="Tahoma"/>
                  <a:cs typeface="Tahoma"/>
                  <a:sym typeface="Tahoma"/>
                </a:rPr>
                <a:t>Food Detail</a:t>
              </a:r>
              <a:endParaRPr/>
            </a:p>
          </p:txBody>
        </p:sp>
      </p:grpSp>
      <p:sp>
        <p:nvSpPr>
          <p:cNvPr id="404" name="Google Shape;404;p55"/>
          <p:cNvSpPr/>
          <p:nvPr/>
        </p:nvSpPr>
        <p:spPr>
          <a:xfrm>
            <a:off x="3067225" y="1079550"/>
            <a:ext cx="5772000" cy="3655200"/>
          </a:xfrm>
          <a:prstGeom prst="rect">
            <a:avLst/>
          </a:prstGeom>
          <a:noFill/>
          <a:ln cap="flat" cmpd="sng" w="9525">
            <a:solidFill>
              <a:srgbClr val="00B0F0"/>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Tahoma"/>
              <a:buNone/>
            </a:pPr>
            <a:r>
              <a:t/>
            </a:r>
            <a:endParaRPr b="1" sz="1800" u="sng">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Tahoma"/>
              <a:buNone/>
            </a:pPr>
            <a:r>
              <a:t/>
            </a:r>
            <a:endParaRPr b="1" sz="1800" u="sng">
              <a:latin typeface="Tahoma"/>
              <a:ea typeface="Tahoma"/>
              <a:cs typeface="Tahoma"/>
              <a:sym typeface="Tahoma"/>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p:txBody>
      </p:sp>
      <p:pic>
        <p:nvPicPr>
          <p:cNvPr id="405" name="Google Shape;405;p55"/>
          <p:cNvPicPr preferRelativeResize="0"/>
          <p:nvPr/>
        </p:nvPicPr>
        <p:blipFill>
          <a:blip r:embed="rId4">
            <a:alphaModFix/>
          </a:blip>
          <a:stretch>
            <a:fillRect/>
          </a:stretch>
        </p:blipFill>
        <p:spPr>
          <a:xfrm>
            <a:off x="636010" y="902400"/>
            <a:ext cx="2255328" cy="4009498"/>
          </a:xfrm>
          <a:prstGeom prst="rect">
            <a:avLst/>
          </a:prstGeom>
          <a:noFill/>
          <a:ln>
            <a:noFill/>
          </a:ln>
        </p:spPr>
      </p:pic>
      <p:sp>
        <p:nvSpPr>
          <p:cNvPr id="406" name="Google Shape;406;p55"/>
          <p:cNvSpPr txBox="1"/>
          <p:nvPr/>
        </p:nvSpPr>
        <p:spPr>
          <a:xfrm>
            <a:off x="3174025" y="1330175"/>
            <a:ext cx="5558400" cy="2867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Design FoodDetail User Interface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Create FoodDetail Activity</a:t>
            </a:r>
            <a:endParaRPr/>
          </a:p>
          <a:p>
            <a:pPr indent="-304800" lvl="1" marL="914400" rtl="0" algn="l">
              <a:spcBef>
                <a:spcPts val="0"/>
              </a:spcBef>
              <a:spcAft>
                <a:spcPts val="0"/>
              </a:spcAft>
              <a:buSzPts val="1200"/>
              <a:buChar char="○"/>
            </a:pPr>
            <a:r>
              <a:rPr lang="en" sz="1200"/>
              <a:t>Use foodId passed from foodList activity to get the detail of certain food</a:t>
            </a:r>
            <a:endParaRPr sz="1200"/>
          </a:p>
          <a:p>
            <a:pPr indent="-304800" lvl="1" marL="914400" rtl="0" algn="l">
              <a:spcBef>
                <a:spcPts val="0"/>
              </a:spcBef>
              <a:spcAft>
                <a:spcPts val="0"/>
              </a:spcAft>
              <a:buSzPts val="1200"/>
              <a:buChar char="○"/>
            </a:pPr>
            <a:r>
              <a:rPr lang="en" sz="1200"/>
              <a:t>getDetailFood(String foodId), load image, price, name,</a:t>
            </a:r>
            <a:endParaRPr sz="1200"/>
          </a:p>
          <a:p>
            <a:pPr indent="0" lvl="0" marL="0" rtl="0" algn="l">
              <a:spcBef>
                <a:spcPts val="0"/>
              </a:spcBef>
              <a:spcAft>
                <a:spcPts val="0"/>
              </a:spcAft>
              <a:buNone/>
            </a:pPr>
            <a:r>
              <a:rPr lang="en" sz="1200"/>
              <a:t>		Description for particular food</a:t>
            </a:r>
            <a:endParaRPr sz="1200"/>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Create Cart button and Number button for selection quantity of foods and place in Cart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Click on Add to cart button adds the food item to SQLite Database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p:txBody>
      </p:sp>
    </p:spTree>
  </p:cSld>
  <p:clrMapOvr>
    <a:masterClrMapping/>
  </p:clrMapOvr>
  <mc:AlternateContent>
    <mc:Choice Requires="p14">
      <p:transition spd="slow">
        <p14:prism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6"/>
          <p:cNvSpPr/>
          <p:nvPr/>
        </p:nvSpPr>
        <p:spPr>
          <a:xfrm>
            <a:off x="2947607" y="460402"/>
            <a:ext cx="2452200" cy="16497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403152"/>
              </a:buClr>
              <a:buSzPts val="4000"/>
              <a:buFont typeface="Calibri"/>
              <a:buNone/>
            </a:pPr>
            <a:r>
              <a:rPr b="1" i="0" lang="en" sz="4000" u="none" cap="none" strike="noStrike">
                <a:latin typeface="Calibri"/>
                <a:ea typeface="Calibri"/>
                <a:cs typeface="Calibri"/>
                <a:sym typeface="Calibri"/>
              </a:rPr>
              <a:t>PART</a:t>
            </a:r>
            <a:r>
              <a:rPr b="1" lang="en" sz="13800"/>
              <a:t>3</a:t>
            </a:r>
            <a:endParaRPr/>
          </a:p>
        </p:txBody>
      </p:sp>
      <p:sp>
        <p:nvSpPr>
          <p:cNvPr id="412" name="Google Shape;412;p56"/>
          <p:cNvSpPr/>
          <p:nvPr/>
        </p:nvSpPr>
        <p:spPr>
          <a:xfrm>
            <a:off x="1776719" y="2498418"/>
            <a:ext cx="4968600" cy="8688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254061"/>
              </a:buClr>
              <a:buSzPts val="3600"/>
              <a:buFont typeface="Calibri"/>
              <a:buNone/>
            </a:pPr>
            <a:r>
              <a:rPr b="1" lang="en" sz="3600">
                <a:latin typeface="Calibri"/>
                <a:ea typeface="Calibri"/>
                <a:cs typeface="Calibri"/>
                <a:sym typeface="Calibri"/>
              </a:rPr>
              <a:t>Cart And Orders</a:t>
            </a:r>
            <a:endParaRPr/>
          </a:p>
        </p:txBody>
      </p:sp>
      <p:sp>
        <p:nvSpPr>
          <p:cNvPr id="413" name="Google Shape;413;p56"/>
          <p:cNvSpPr txBox="1"/>
          <p:nvPr>
            <p:ph idx="12" type="sldNum"/>
          </p:nvPr>
        </p:nvSpPr>
        <p:spPr>
          <a:xfrm>
            <a:off x="8655139" y="4803219"/>
            <a:ext cx="184200" cy="2019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 sz="1200" u="none" cap="none" strike="noStrike">
                <a:solidFill>
                  <a:srgbClr val="888888"/>
                </a:solidFill>
                <a:latin typeface="Calibri"/>
                <a:ea typeface="Calibri"/>
                <a:cs typeface="Calibri"/>
                <a:sym typeface="Calibri"/>
              </a:rPr>
              <a:t>‹#›</a:t>
            </a:fld>
            <a:endParaRPr/>
          </a:p>
        </p:txBody>
      </p:sp>
      <p:sp>
        <p:nvSpPr>
          <p:cNvPr id="414" name="Google Shape;414;p56"/>
          <p:cNvSpPr/>
          <p:nvPr/>
        </p:nvSpPr>
        <p:spPr>
          <a:xfrm>
            <a:off x="-457200" y="4729748"/>
            <a:ext cx="9601200" cy="411600"/>
          </a:xfrm>
          <a:prstGeom prst="rect">
            <a:avLst/>
          </a:prstGeom>
          <a:solidFill>
            <a:srgbClr val="002060">
              <a:alpha val="6000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5" name="Google Shape;415;p56"/>
          <p:cNvSpPr/>
          <p:nvPr/>
        </p:nvSpPr>
        <p:spPr>
          <a:xfrm>
            <a:off x="3094363" y="4732303"/>
            <a:ext cx="4539300" cy="414000"/>
          </a:xfrm>
          <a:prstGeom prst="rect">
            <a:avLst/>
          </a:prstGeom>
          <a:solidFill>
            <a:srgbClr val="E46C0A">
              <a:alpha val="6000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6" name="Google Shape;416;p56"/>
          <p:cNvSpPr/>
          <p:nvPr/>
        </p:nvSpPr>
        <p:spPr>
          <a:xfrm>
            <a:off x="1907703" y="4732618"/>
            <a:ext cx="892500" cy="413700"/>
          </a:xfrm>
          <a:prstGeom prst="rect">
            <a:avLst/>
          </a:prstGeom>
          <a:solidFill>
            <a:srgbClr val="77933C">
              <a:alpha val="6000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7" name="Google Shape;417;p56"/>
          <p:cNvSpPr/>
          <p:nvPr/>
        </p:nvSpPr>
        <p:spPr>
          <a:xfrm>
            <a:off x="5399802" y="4729748"/>
            <a:ext cx="1534800" cy="411600"/>
          </a:xfrm>
          <a:prstGeom prst="rect">
            <a:avLst/>
          </a:prstGeom>
          <a:solidFill>
            <a:srgbClr val="4F6228">
              <a:alpha val="6000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412"/>
                                        </p:tgtEl>
                                        <p:attrNameLst>
                                          <p:attrName>style.visibility</p:attrName>
                                        </p:attrNameLst>
                                      </p:cBhvr>
                                      <p:to>
                                        <p:strVal val="visible"/>
                                      </p:to>
                                    </p:set>
                                    <p:anim calcmode="lin" valueType="num">
                                      <p:cBhvr additive="base">
                                        <p:cTn dur="1000"/>
                                        <p:tgtEl>
                                          <p:spTgt spid="412"/>
                                        </p:tgtEl>
                                        <p:attrNameLst>
                                          <p:attrName>ppt_w</p:attrName>
                                        </p:attrNameLst>
                                      </p:cBhvr>
                                      <p:tavLst>
                                        <p:tav fmla="" tm="0">
                                          <p:val>
                                            <p:strVal val="0"/>
                                          </p:val>
                                        </p:tav>
                                        <p:tav fmla="" tm="100000">
                                          <p:val>
                                            <p:strVal val="#ppt_w"/>
                                          </p:val>
                                        </p:tav>
                                      </p:tavLst>
                                    </p:anim>
                                    <p:anim calcmode="lin" valueType="num">
                                      <p:cBhvr additive="base">
                                        <p:cTn dur="1000"/>
                                        <p:tgtEl>
                                          <p:spTgt spid="41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7"/>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grpSp>
        <p:nvGrpSpPr>
          <p:cNvPr id="423" name="Google Shape;423;p57"/>
          <p:cNvGrpSpPr/>
          <p:nvPr/>
        </p:nvGrpSpPr>
        <p:grpSpPr>
          <a:xfrm>
            <a:off x="323527" y="410247"/>
            <a:ext cx="2880300" cy="432000"/>
            <a:chOff x="0" y="0"/>
            <a:chExt cx="2880300" cy="576000"/>
          </a:xfrm>
        </p:grpSpPr>
        <p:sp>
          <p:nvSpPr>
            <p:cNvPr id="424" name="Google Shape;424;p57"/>
            <p:cNvSpPr/>
            <p:nvPr/>
          </p:nvSpPr>
          <p:spPr>
            <a:xfrm>
              <a:off x="0" y="0"/>
              <a:ext cx="2880300" cy="576000"/>
            </a:xfrm>
            <a:prstGeom prst="roundRect">
              <a:avLst>
                <a:gd fmla="val 16667" name="adj"/>
              </a:avLst>
            </a:prstGeom>
            <a:gradFill>
              <a:gsLst>
                <a:gs pos="0">
                  <a:srgbClr val="2E5E97"/>
                </a:gs>
                <a:gs pos="80000">
                  <a:srgbClr val="3C7BC7"/>
                </a:gs>
                <a:gs pos="100000">
                  <a:srgbClr val="3A7CCA"/>
                </a:gs>
              </a:gsLst>
              <a:lin ang="16200038" scaled="0"/>
            </a:gradFill>
            <a:ln cap="flat" cmpd="sng" w="9525">
              <a:solidFill>
                <a:srgbClr val="FFFFFF"/>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425" name="Google Shape;425;p57"/>
            <p:cNvSpPr/>
            <p:nvPr/>
          </p:nvSpPr>
          <p:spPr>
            <a:xfrm>
              <a:off x="28120" y="58162"/>
              <a:ext cx="2824200" cy="459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lang="en" sz="2400">
                  <a:solidFill>
                    <a:srgbClr val="FFFFFF"/>
                  </a:solidFill>
                  <a:latin typeface="Tahoma"/>
                  <a:ea typeface="Tahoma"/>
                  <a:cs typeface="Tahoma"/>
                  <a:sym typeface="Tahoma"/>
                </a:rPr>
                <a:t>SQLite Database</a:t>
              </a:r>
              <a:endParaRPr/>
            </a:p>
          </p:txBody>
        </p:sp>
      </p:grpSp>
      <p:sp>
        <p:nvSpPr>
          <p:cNvPr id="426" name="Google Shape;426;p57"/>
          <p:cNvSpPr txBox="1"/>
          <p:nvPr/>
        </p:nvSpPr>
        <p:spPr>
          <a:xfrm>
            <a:off x="6089150" y="856350"/>
            <a:ext cx="1437900" cy="5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7"/>
          <p:cNvSpPr txBox="1"/>
          <p:nvPr/>
        </p:nvSpPr>
        <p:spPr>
          <a:xfrm>
            <a:off x="5243850" y="575224"/>
            <a:ext cx="1073100" cy="2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sp>
        <p:nvSpPr>
          <p:cNvPr id="428" name="Google Shape;428;p57"/>
          <p:cNvSpPr txBox="1"/>
          <p:nvPr/>
        </p:nvSpPr>
        <p:spPr>
          <a:xfrm>
            <a:off x="285475" y="1025550"/>
            <a:ext cx="3496200" cy="31755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Added library SQLiteAssetHelper to </a:t>
            </a:r>
            <a:r>
              <a:rPr lang="en" sz="1100">
                <a:solidFill>
                  <a:srgbClr val="FF0000"/>
                </a:solidFill>
              </a:rPr>
              <a:t>build.gradle</a:t>
            </a:r>
            <a:r>
              <a:rPr lang="en" sz="1100"/>
              <a:t> for working with SQLite Database </a:t>
            </a:r>
            <a:br>
              <a:rPr lang="en" sz="1100"/>
            </a:br>
            <a:endParaRPr sz="1100"/>
          </a:p>
          <a:p>
            <a:pPr indent="-298450" lvl="0" marL="457200" rtl="0" algn="l">
              <a:lnSpc>
                <a:spcPct val="115000"/>
              </a:lnSpc>
              <a:spcBef>
                <a:spcPts val="0"/>
              </a:spcBef>
              <a:spcAft>
                <a:spcPts val="0"/>
              </a:spcAft>
              <a:buSzPts val="1100"/>
              <a:buChar char="●"/>
            </a:pPr>
            <a:r>
              <a:rPr lang="en" sz="1100">
                <a:solidFill>
                  <a:schemeClr val="dk1"/>
                </a:solidFill>
              </a:rPr>
              <a:t>Using DB Browser for SQLite, created a new database </a:t>
            </a:r>
            <a:r>
              <a:rPr lang="en" sz="1100">
                <a:solidFill>
                  <a:srgbClr val="FF0000"/>
                </a:solidFill>
              </a:rPr>
              <a:t>EatItDB.db</a:t>
            </a:r>
            <a:r>
              <a:rPr lang="en" sz="1100">
                <a:solidFill>
                  <a:schemeClr val="dk1"/>
                </a:solidFill>
              </a:rPr>
              <a:t> and created a new Table within called </a:t>
            </a:r>
            <a:r>
              <a:rPr lang="en" sz="1100">
                <a:solidFill>
                  <a:srgbClr val="FF0000"/>
                </a:solidFill>
              </a:rPr>
              <a:t>OrderDetail </a:t>
            </a:r>
            <a:br>
              <a:rPr lang="en" sz="1100">
                <a:solidFill>
                  <a:srgbClr val="FF0000"/>
                </a:solidFill>
              </a:rPr>
            </a:br>
            <a:endParaRPr sz="1100"/>
          </a:p>
          <a:p>
            <a:pPr indent="-298450" lvl="0" marL="457200" rtl="0" algn="l">
              <a:lnSpc>
                <a:spcPct val="115000"/>
              </a:lnSpc>
              <a:spcBef>
                <a:spcPts val="0"/>
              </a:spcBef>
              <a:spcAft>
                <a:spcPts val="0"/>
              </a:spcAft>
              <a:buSzPts val="1100"/>
              <a:buChar char="●"/>
            </a:pPr>
            <a:r>
              <a:rPr b="1" lang="en" sz="1100">
                <a:solidFill>
                  <a:schemeClr val="dk1"/>
                </a:solidFill>
              </a:rPr>
              <a:t>Using EatitDB to temporarily store food items in the cart</a:t>
            </a:r>
            <a:br>
              <a:rPr b="1" lang="en" sz="1100">
                <a:solidFill>
                  <a:schemeClr val="dk1"/>
                </a:solidFill>
              </a:rPr>
            </a:b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Created new class Order in model to get and set attributes to and from the database</a:t>
            </a:r>
            <a:br>
              <a:rPr lang="en" sz="1100">
                <a:solidFill>
                  <a:schemeClr val="dk1"/>
                </a:solidFill>
              </a:rPr>
            </a:br>
            <a:endParaRPr sz="1100">
              <a:solidFill>
                <a:schemeClr val="dk1"/>
              </a:solidFill>
            </a:endParaRPr>
          </a:p>
          <a:p>
            <a:pPr indent="-298450" lvl="0" marL="457200" rtl="0" algn="l">
              <a:spcBef>
                <a:spcPts val="0"/>
              </a:spcBef>
              <a:spcAft>
                <a:spcPts val="0"/>
              </a:spcAft>
              <a:buSzPts val="1100"/>
              <a:buChar char="●"/>
            </a:pPr>
            <a:r>
              <a:rPr lang="en" sz="1100"/>
              <a:t>If user has items in cart and closes application, food items will stay in cart.</a:t>
            </a:r>
            <a:endParaRPr sz="1100"/>
          </a:p>
        </p:txBody>
      </p:sp>
      <p:sp>
        <p:nvSpPr>
          <p:cNvPr id="429" name="Google Shape;429;p57"/>
          <p:cNvSpPr txBox="1"/>
          <p:nvPr/>
        </p:nvSpPr>
        <p:spPr>
          <a:xfrm>
            <a:off x="3203825" y="2079700"/>
            <a:ext cx="4728600" cy="5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7"/>
          <p:cNvSpPr txBox="1"/>
          <p:nvPr/>
        </p:nvSpPr>
        <p:spPr>
          <a:xfrm>
            <a:off x="3416100" y="2562413"/>
            <a:ext cx="4728600" cy="99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431" name="Google Shape;431;p57"/>
          <p:cNvPicPr preferRelativeResize="0"/>
          <p:nvPr/>
        </p:nvPicPr>
        <p:blipFill rotWithShape="1">
          <a:blip r:embed="rId3">
            <a:alphaModFix/>
          </a:blip>
          <a:srcRect b="37899" l="0" r="56661" t="0"/>
          <a:stretch/>
        </p:blipFill>
        <p:spPr>
          <a:xfrm>
            <a:off x="3678350" y="993675"/>
            <a:ext cx="3057200" cy="3156150"/>
          </a:xfrm>
          <a:prstGeom prst="rect">
            <a:avLst/>
          </a:prstGeom>
          <a:noFill/>
          <a:ln cap="flat" cmpd="sng" w="9525">
            <a:solidFill>
              <a:srgbClr val="000000"/>
            </a:solidFill>
            <a:prstDash val="solid"/>
            <a:round/>
            <a:headEnd len="sm" w="sm" type="none"/>
            <a:tailEnd len="sm" w="sm" type="none"/>
          </a:ln>
        </p:spPr>
      </p:pic>
      <p:pic>
        <p:nvPicPr>
          <p:cNvPr id="432" name="Google Shape;432;p57"/>
          <p:cNvPicPr preferRelativeResize="0"/>
          <p:nvPr/>
        </p:nvPicPr>
        <p:blipFill>
          <a:blip r:embed="rId4">
            <a:alphaModFix/>
          </a:blip>
          <a:stretch>
            <a:fillRect/>
          </a:stretch>
        </p:blipFill>
        <p:spPr>
          <a:xfrm>
            <a:off x="6735550" y="984000"/>
            <a:ext cx="2349735" cy="3175500"/>
          </a:xfrm>
          <a:prstGeom prst="rect">
            <a:avLst/>
          </a:prstGeom>
          <a:noFill/>
          <a:ln>
            <a:noFill/>
          </a:ln>
        </p:spPr>
      </p:pic>
    </p:spTree>
  </p:cSld>
  <p:clrMapOvr>
    <a:masterClrMapping/>
  </p:clrMapOvr>
  <mc:AlternateContent>
    <mc:Choice Requires="p14">
      <p:transition spd="slow">
        <p14:prism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58"/>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descr="worldmap_ani8" id="438" name="Google Shape;438;p58"/>
          <p:cNvPicPr preferRelativeResize="0"/>
          <p:nvPr/>
        </p:nvPicPr>
        <p:blipFill rotWithShape="1">
          <a:blip r:embed="rId3">
            <a:alphaModFix/>
          </a:blip>
          <a:srcRect b="0" l="0" r="0" t="0"/>
          <a:stretch/>
        </p:blipFill>
        <p:spPr>
          <a:xfrm>
            <a:off x="7860418" y="3996091"/>
            <a:ext cx="648073" cy="648072"/>
          </a:xfrm>
          <a:prstGeom prst="rect">
            <a:avLst/>
          </a:prstGeom>
          <a:noFill/>
          <a:ln>
            <a:noFill/>
          </a:ln>
          <a:effectLst>
            <a:outerShdw blurRad="190500" rotWithShape="0">
              <a:srgbClr val="000000">
                <a:alpha val="69800"/>
              </a:srgbClr>
            </a:outerShdw>
          </a:effectLst>
        </p:spPr>
      </p:pic>
      <p:grpSp>
        <p:nvGrpSpPr>
          <p:cNvPr id="439" name="Google Shape;439;p58"/>
          <p:cNvGrpSpPr/>
          <p:nvPr/>
        </p:nvGrpSpPr>
        <p:grpSpPr>
          <a:xfrm>
            <a:off x="256602" y="-3"/>
            <a:ext cx="2880300" cy="432000"/>
            <a:chOff x="-66925" y="-547000"/>
            <a:chExt cx="2880300" cy="576000"/>
          </a:xfrm>
        </p:grpSpPr>
        <p:sp>
          <p:nvSpPr>
            <p:cNvPr id="440" name="Google Shape;440;p58"/>
            <p:cNvSpPr/>
            <p:nvPr/>
          </p:nvSpPr>
          <p:spPr>
            <a:xfrm>
              <a:off x="-66925" y="-547000"/>
              <a:ext cx="2880300" cy="576000"/>
            </a:xfrm>
            <a:prstGeom prst="roundRect">
              <a:avLst>
                <a:gd fmla="val 16667" name="adj"/>
              </a:avLst>
            </a:prstGeom>
            <a:gradFill>
              <a:gsLst>
                <a:gs pos="0">
                  <a:srgbClr val="2E5E97"/>
                </a:gs>
                <a:gs pos="80000">
                  <a:srgbClr val="3C7BC7"/>
                </a:gs>
                <a:gs pos="100000">
                  <a:srgbClr val="3A7CCA"/>
                </a:gs>
              </a:gsLst>
              <a:lin ang="16200038" scaled="0"/>
            </a:gradFill>
            <a:ln cap="flat" cmpd="sng" w="9525">
              <a:solidFill>
                <a:srgbClr val="FFFFFF"/>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441" name="Google Shape;441;p58"/>
            <p:cNvSpPr/>
            <p:nvPr/>
          </p:nvSpPr>
          <p:spPr>
            <a:xfrm>
              <a:off x="-38880" y="-488805"/>
              <a:ext cx="2824200" cy="459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lang="en" sz="2400">
                  <a:solidFill>
                    <a:srgbClr val="FFFFFF"/>
                  </a:solidFill>
                  <a:latin typeface="Tahoma"/>
                  <a:ea typeface="Tahoma"/>
                  <a:cs typeface="Tahoma"/>
                  <a:sym typeface="Tahoma"/>
                </a:rPr>
                <a:t>Database Queries</a:t>
              </a:r>
              <a:endParaRPr/>
            </a:p>
          </p:txBody>
        </p:sp>
      </p:grpSp>
      <p:sp>
        <p:nvSpPr>
          <p:cNvPr id="442" name="Google Shape;442;p58"/>
          <p:cNvSpPr txBox="1"/>
          <p:nvPr/>
        </p:nvSpPr>
        <p:spPr>
          <a:xfrm>
            <a:off x="6089150" y="856350"/>
            <a:ext cx="1437900" cy="5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8"/>
          <p:cNvSpPr txBox="1"/>
          <p:nvPr/>
        </p:nvSpPr>
        <p:spPr>
          <a:xfrm>
            <a:off x="398450" y="431425"/>
            <a:ext cx="6366600" cy="47694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To access database methods:</a:t>
            </a:r>
            <a:endParaRPr sz="1100"/>
          </a:p>
          <a:p>
            <a:pPr indent="457200" lvl="0" marL="0" rtl="0" algn="l">
              <a:spcBef>
                <a:spcPts val="0"/>
              </a:spcBef>
              <a:spcAft>
                <a:spcPts val="0"/>
              </a:spcAft>
              <a:buNone/>
            </a:pPr>
            <a:r>
              <a:rPr i="1" lang="en" sz="900"/>
              <a:t>New Database(</a:t>
            </a:r>
            <a:r>
              <a:rPr i="1" lang="en" sz="900">
                <a:highlight>
                  <a:srgbClr val="FFFF00"/>
                </a:highlight>
              </a:rPr>
              <a:t>getBaseContext()</a:t>
            </a:r>
            <a:r>
              <a:rPr i="1" lang="en" sz="900"/>
              <a:t>).addToCart(new Order(</a:t>
            </a:r>
            <a:endParaRPr i="1" sz="900"/>
          </a:p>
          <a:p>
            <a:pPr indent="0" lvl="0" marL="0" rtl="0" algn="l">
              <a:spcBef>
                <a:spcPts val="0"/>
              </a:spcBef>
              <a:spcAft>
                <a:spcPts val="0"/>
              </a:spcAft>
              <a:buNone/>
            </a:pPr>
            <a:r>
              <a:rPr i="1" lang="en" sz="900"/>
              <a:t>		foodId,</a:t>
            </a:r>
            <a:endParaRPr i="1" sz="900"/>
          </a:p>
          <a:p>
            <a:pPr indent="0" lvl="0" marL="0" rtl="0" algn="l">
              <a:spcBef>
                <a:spcPts val="0"/>
              </a:spcBef>
              <a:spcAft>
                <a:spcPts val="0"/>
              </a:spcAft>
              <a:buNone/>
            </a:pPr>
            <a:r>
              <a:rPr i="1" lang="en" sz="900"/>
              <a:t>		currentFood.getName(),</a:t>
            </a:r>
            <a:endParaRPr i="1" sz="900"/>
          </a:p>
          <a:p>
            <a:pPr indent="457200" lvl="0" marL="0" rtl="0" algn="l">
              <a:spcBef>
                <a:spcPts val="0"/>
              </a:spcBef>
              <a:spcAft>
                <a:spcPts val="0"/>
              </a:spcAft>
              <a:buNone/>
            </a:pPr>
            <a:r>
              <a:rPr i="1" lang="en" sz="900"/>
              <a:t>	numberButton.getNumber(),</a:t>
            </a:r>
            <a:endParaRPr i="1" sz="900"/>
          </a:p>
          <a:p>
            <a:pPr indent="0" lvl="0" marL="0" rtl="0" algn="l">
              <a:spcBef>
                <a:spcPts val="0"/>
              </a:spcBef>
              <a:spcAft>
                <a:spcPts val="0"/>
              </a:spcAft>
              <a:buNone/>
            </a:pPr>
            <a:r>
              <a:rPr i="1" lang="en" sz="900"/>
              <a:t>		currentFood.getPrice(),</a:t>
            </a:r>
            <a:endParaRPr i="1" sz="900"/>
          </a:p>
          <a:p>
            <a:pPr indent="457200" lvl="0" marL="0" rtl="0" algn="l">
              <a:spcBef>
                <a:spcPts val="0"/>
              </a:spcBef>
              <a:spcAft>
                <a:spcPts val="0"/>
              </a:spcAft>
              <a:buNone/>
            </a:pPr>
            <a:r>
              <a:rPr i="1" lang="en" sz="900"/>
              <a:t>	currentFood.getDiscount()));</a:t>
            </a:r>
            <a:endParaRPr i="1" sz="900"/>
          </a:p>
          <a:p>
            <a:pPr indent="457200" lvl="0" marL="0" rtl="0" algn="l">
              <a:spcBef>
                <a:spcPts val="0"/>
              </a:spcBef>
              <a:spcAft>
                <a:spcPts val="0"/>
              </a:spcAft>
              <a:buNone/>
            </a:pPr>
            <a:r>
              <a:t/>
            </a:r>
            <a:endParaRPr i="1" sz="900"/>
          </a:p>
          <a:p>
            <a:pPr indent="-298450" lvl="0" marL="457200" rtl="0" algn="l">
              <a:spcBef>
                <a:spcPts val="0"/>
              </a:spcBef>
              <a:spcAft>
                <a:spcPts val="0"/>
              </a:spcAft>
              <a:buSzPts val="1100"/>
              <a:buChar char="●"/>
            </a:pPr>
            <a:r>
              <a:rPr lang="en" sz="1100"/>
              <a:t>Click on button fires addToCart() method which inserts the product with specified quantity into the table OrderDetail:</a:t>
            </a:r>
            <a:endParaRPr sz="1100"/>
          </a:p>
          <a:p>
            <a:pPr indent="0" lvl="0" marL="0" rtl="0" algn="l">
              <a:spcBef>
                <a:spcPts val="0"/>
              </a:spcBef>
              <a:spcAft>
                <a:spcPts val="0"/>
              </a:spcAft>
              <a:buNone/>
            </a:pPr>
            <a:r>
              <a:rPr i="1" lang="en" sz="900"/>
              <a:t>	Public void addToCart(Order order){</a:t>
            </a:r>
            <a:endParaRPr i="1" sz="900"/>
          </a:p>
          <a:p>
            <a:pPr indent="0" lvl="0" marL="0" rtl="0" algn="l">
              <a:spcBef>
                <a:spcPts val="0"/>
              </a:spcBef>
              <a:spcAft>
                <a:spcPts val="0"/>
              </a:spcAft>
              <a:buNone/>
            </a:pPr>
            <a:r>
              <a:rPr i="1" lang="en" sz="900"/>
              <a:t>	SQLiteDatabase db = getReadableDatabase();</a:t>
            </a:r>
            <a:endParaRPr i="1" sz="900"/>
          </a:p>
          <a:p>
            <a:pPr indent="0" lvl="0" marL="0" rtl="0" algn="l">
              <a:spcBef>
                <a:spcPts val="0"/>
              </a:spcBef>
              <a:spcAft>
                <a:spcPts val="0"/>
              </a:spcAft>
              <a:buNone/>
            </a:pPr>
            <a:r>
              <a:rPr i="1" lang="en" sz="900"/>
              <a:t>	String query = String.format(“</a:t>
            </a:r>
            <a:r>
              <a:rPr i="1" lang="en" sz="900">
                <a:highlight>
                  <a:srgbClr val="FFFF00"/>
                </a:highlight>
              </a:rPr>
              <a:t>INSERT INTO ORDERDETAIL(ProductId, ProductName, Quantity, Price, Discount)” + “Values(‘%s’,‘%s’,‘%s’,‘%s’,‘%s’,);</a:t>
            </a:r>
            <a:r>
              <a:rPr i="1" lang="en" sz="900"/>
              <a:t>”,</a:t>
            </a:r>
            <a:endParaRPr i="1" sz="900"/>
          </a:p>
          <a:p>
            <a:pPr indent="0" lvl="0" marL="0" rtl="0" algn="l">
              <a:spcBef>
                <a:spcPts val="0"/>
              </a:spcBef>
              <a:spcAft>
                <a:spcPts val="0"/>
              </a:spcAft>
              <a:buNone/>
            </a:pPr>
            <a:r>
              <a:rPr i="1" lang="en" sz="900"/>
              <a:t>		order.getProductId(),order.getProductName(),order.getQuantity(),order.getPrice(),order.getDiscount());</a:t>
            </a:r>
            <a:endParaRPr i="1" sz="900"/>
          </a:p>
          <a:p>
            <a:pPr indent="0" lvl="0" marL="0" rtl="0" algn="l">
              <a:spcBef>
                <a:spcPts val="0"/>
              </a:spcBef>
              <a:spcAft>
                <a:spcPts val="0"/>
              </a:spcAft>
              <a:buNone/>
            </a:pPr>
            <a:r>
              <a:rPr i="1" lang="en" sz="900"/>
              <a:t>	db.execSQL(query)</a:t>
            </a:r>
            <a:endParaRPr i="1" sz="900"/>
          </a:p>
          <a:p>
            <a:pPr indent="0" lvl="0" marL="0" rtl="0" algn="l">
              <a:spcBef>
                <a:spcPts val="0"/>
              </a:spcBef>
              <a:spcAft>
                <a:spcPts val="0"/>
              </a:spcAft>
              <a:buNone/>
            </a:pPr>
            <a:r>
              <a:t/>
            </a:r>
            <a:endParaRPr i="1" sz="900"/>
          </a:p>
          <a:p>
            <a:pPr indent="-298450" lvl="0" marL="457200" rtl="0" algn="l">
              <a:spcBef>
                <a:spcPts val="0"/>
              </a:spcBef>
              <a:spcAft>
                <a:spcPts val="0"/>
              </a:spcAft>
              <a:buSzPts val="1100"/>
              <a:buChar char="●"/>
            </a:pPr>
            <a:r>
              <a:rPr lang="en" sz="1100"/>
              <a:t>Method getCarts() returns all the products that are already in the cart:</a:t>
            </a:r>
            <a:endParaRPr sz="1100"/>
          </a:p>
          <a:p>
            <a:pPr indent="0" lvl="0" marL="0" rtl="0" algn="l">
              <a:spcBef>
                <a:spcPts val="0"/>
              </a:spcBef>
              <a:spcAft>
                <a:spcPts val="0"/>
              </a:spcAft>
              <a:buNone/>
            </a:pPr>
            <a:r>
              <a:rPr i="1" lang="en" sz="900"/>
              <a:t>	SQLiteDatabase db = getReadableDatabase();</a:t>
            </a:r>
            <a:endParaRPr i="1" sz="900"/>
          </a:p>
          <a:p>
            <a:pPr indent="0" lvl="0" marL="0" rtl="0" algn="l">
              <a:spcBef>
                <a:spcPts val="0"/>
              </a:spcBef>
              <a:spcAft>
                <a:spcPts val="0"/>
              </a:spcAft>
              <a:buNone/>
            </a:pPr>
            <a:r>
              <a:rPr i="1" lang="en" sz="900"/>
              <a:t>	SQLiteQueryBuilder qb = new SQLiteQueryBuilder();</a:t>
            </a:r>
            <a:endParaRPr i="1" sz="900"/>
          </a:p>
          <a:p>
            <a:pPr indent="0" lvl="0" marL="0" rtl="0" algn="l">
              <a:spcBef>
                <a:spcPts val="0"/>
              </a:spcBef>
              <a:spcAft>
                <a:spcPts val="0"/>
              </a:spcAft>
              <a:buNone/>
            </a:pPr>
            <a:r>
              <a:rPr i="1" lang="en" sz="900"/>
              <a:t>	String[] sqlSelect = {“ProductName”,”ProductId”,”Quantity”,”Price”,”Discount”};</a:t>
            </a:r>
            <a:endParaRPr i="1" sz="900"/>
          </a:p>
          <a:p>
            <a:pPr indent="0" lvl="0" marL="0" rtl="0" algn="l">
              <a:spcBef>
                <a:spcPts val="0"/>
              </a:spcBef>
              <a:spcAft>
                <a:spcPts val="0"/>
              </a:spcAft>
              <a:buNone/>
            </a:pPr>
            <a:r>
              <a:rPr i="1" lang="en" sz="900"/>
              <a:t>	String sqlTable = “OrderDetail”;</a:t>
            </a:r>
            <a:endParaRPr i="1" sz="900"/>
          </a:p>
          <a:p>
            <a:pPr indent="0" lvl="0" marL="0" rtl="0" algn="l">
              <a:spcBef>
                <a:spcPts val="0"/>
              </a:spcBef>
              <a:spcAft>
                <a:spcPts val="0"/>
              </a:spcAft>
              <a:buNone/>
            </a:pPr>
            <a:r>
              <a:rPr i="1" lang="en" sz="900"/>
              <a:t>	qb.setTables(sqlTable);</a:t>
            </a:r>
            <a:endParaRPr i="1" sz="900"/>
          </a:p>
          <a:p>
            <a:pPr indent="0" lvl="0" marL="0" rtl="0" algn="l">
              <a:spcBef>
                <a:spcPts val="0"/>
              </a:spcBef>
              <a:spcAft>
                <a:spcPts val="0"/>
              </a:spcAft>
              <a:buNone/>
            </a:pPr>
            <a:r>
              <a:rPr i="1" lang="en" sz="900"/>
              <a:t>	Cursor c = qb.query(db, sqlSelect);</a:t>
            </a:r>
            <a:endParaRPr i="1" sz="900"/>
          </a:p>
          <a:p>
            <a:pPr indent="0" lvl="0" marL="0" rtl="0" algn="l">
              <a:spcBef>
                <a:spcPts val="0"/>
              </a:spcBef>
              <a:spcAft>
                <a:spcPts val="0"/>
              </a:spcAft>
              <a:buNone/>
            </a:pPr>
            <a:r>
              <a:rPr i="1" lang="en" sz="900"/>
              <a:t>	Final List&lt;Order&gt; result = new ArrayList&lt;&gt;();</a:t>
            </a:r>
            <a:endParaRPr i="1" sz="900"/>
          </a:p>
          <a:p>
            <a:pPr indent="0" lvl="0" marL="0" rtl="0" algn="l">
              <a:spcBef>
                <a:spcPts val="0"/>
              </a:spcBef>
              <a:spcAft>
                <a:spcPts val="0"/>
              </a:spcAft>
              <a:buNone/>
            </a:pPr>
            <a:r>
              <a:rPr i="1" lang="en" sz="900"/>
              <a:t>	if(c.moveToFirst()){</a:t>
            </a:r>
            <a:endParaRPr i="1" sz="900"/>
          </a:p>
          <a:p>
            <a:pPr indent="0" lvl="0" marL="0" rtl="0" algn="l">
              <a:spcBef>
                <a:spcPts val="0"/>
              </a:spcBef>
              <a:spcAft>
                <a:spcPts val="0"/>
              </a:spcAft>
              <a:buNone/>
            </a:pPr>
            <a:r>
              <a:rPr i="1" lang="en" sz="900"/>
              <a:t>		Do{</a:t>
            </a:r>
            <a:endParaRPr i="1" sz="900"/>
          </a:p>
          <a:p>
            <a:pPr indent="0" lvl="0" marL="914400" rtl="0" algn="l">
              <a:spcBef>
                <a:spcPts val="0"/>
              </a:spcBef>
              <a:spcAft>
                <a:spcPts val="0"/>
              </a:spcAft>
              <a:buNone/>
            </a:pPr>
            <a:r>
              <a:rPr i="1" lang="en" sz="900"/>
              <a:t>result.add((new Order(c.getString(c.getColumnIndex(“ProductId”)),              c.getString(c.getColumnIndex(ProductName”)),c.getString(c.getColumnIndex(“Quantity”)),</a:t>
            </a:r>
            <a:endParaRPr i="1" sz="900"/>
          </a:p>
          <a:p>
            <a:pPr indent="0" lvl="0" marL="914400" rtl="0" algn="l">
              <a:spcBef>
                <a:spcPts val="0"/>
              </a:spcBef>
              <a:spcAft>
                <a:spcPts val="0"/>
              </a:spcAft>
              <a:buNone/>
            </a:pPr>
            <a:r>
              <a:rPr i="1" lang="en" sz="900"/>
              <a:t>c.getString(c.getColumnIndex(“Price”)),c.getString(c.getColumnIndex(“Discount))));</a:t>
            </a:r>
            <a:endParaRPr i="1" sz="900"/>
          </a:p>
          <a:p>
            <a:pPr indent="0" lvl="0" marL="0" rtl="0" algn="l">
              <a:spcBef>
                <a:spcPts val="0"/>
              </a:spcBef>
              <a:spcAft>
                <a:spcPts val="0"/>
              </a:spcAft>
              <a:buNone/>
            </a:pPr>
            <a:r>
              <a:rPr i="1" lang="en" sz="900"/>
              <a:t>		}while(c.moveToNext());</a:t>
            </a:r>
            <a:endParaRPr i="1" sz="900"/>
          </a:p>
          <a:p>
            <a:pPr indent="0" lvl="0" marL="0" rtl="0" algn="l">
              <a:spcBef>
                <a:spcPts val="0"/>
              </a:spcBef>
              <a:spcAft>
                <a:spcPts val="0"/>
              </a:spcAft>
              <a:buNone/>
            </a:pPr>
            <a:r>
              <a:rPr i="1" lang="en" sz="900"/>
              <a:t>} return result;</a:t>
            </a:r>
            <a:endParaRPr i="1" sz="900"/>
          </a:p>
          <a:p>
            <a:pPr indent="0" lvl="0" marL="0" rtl="0" algn="l">
              <a:spcBef>
                <a:spcPts val="0"/>
              </a:spcBef>
              <a:spcAft>
                <a:spcPts val="0"/>
              </a:spcAft>
              <a:buNone/>
            </a:pPr>
            <a:r>
              <a:rPr i="1" lang="en" sz="900">
                <a:solidFill>
                  <a:srgbClr val="FF0000"/>
                </a:solidFill>
              </a:rPr>
              <a:t>	</a:t>
            </a:r>
            <a:endParaRPr i="1" sz="900">
              <a:solidFill>
                <a:srgbClr val="FF0000"/>
              </a:solidFill>
            </a:endParaRPr>
          </a:p>
        </p:txBody>
      </p:sp>
      <p:sp>
        <p:nvSpPr>
          <p:cNvPr id="444" name="Google Shape;444;p58"/>
          <p:cNvSpPr txBox="1"/>
          <p:nvPr/>
        </p:nvSpPr>
        <p:spPr>
          <a:xfrm>
            <a:off x="3416100" y="2145550"/>
            <a:ext cx="5423100" cy="5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p:txBody>
      </p:sp>
      <p:pic>
        <p:nvPicPr>
          <p:cNvPr id="445" name="Google Shape;445;p58"/>
          <p:cNvPicPr preferRelativeResize="0"/>
          <p:nvPr/>
        </p:nvPicPr>
        <p:blipFill>
          <a:blip r:embed="rId4">
            <a:alphaModFix/>
          </a:blip>
          <a:stretch>
            <a:fillRect/>
          </a:stretch>
        </p:blipFill>
        <p:spPr>
          <a:xfrm>
            <a:off x="6765060" y="634675"/>
            <a:ext cx="2255328" cy="4009498"/>
          </a:xfrm>
          <a:prstGeom prst="rect">
            <a:avLst/>
          </a:prstGeom>
          <a:noFill/>
          <a:ln cap="flat" cmpd="sng" w="9525">
            <a:solidFill>
              <a:schemeClr val="dk1"/>
            </a:solidFill>
            <a:prstDash val="solid"/>
            <a:round/>
            <a:headEnd len="sm" w="sm" type="none"/>
            <a:tailEnd len="sm" w="sm" type="none"/>
          </a:ln>
        </p:spPr>
      </p:pic>
      <p:sp>
        <p:nvSpPr>
          <p:cNvPr id="446" name="Google Shape;446;p58"/>
          <p:cNvSpPr/>
          <p:nvPr/>
        </p:nvSpPr>
        <p:spPr>
          <a:xfrm>
            <a:off x="475275" y="681925"/>
            <a:ext cx="6240900" cy="888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8"/>
          <p:cNvSpPr/>
          <p:nvPr/>
        </p:nvSpPr>
        <p:spPr>
          <a:xfrm>
            <a:off x="464950" y="1973450"/>
            <a:ext cx="6251100" cy="847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8"/>
          <p:cNvSpPr/>
          <p:nvPr/>
        </p:nvSpPr>
        <p:spPr>
          <a:xfrm>
            <a:off x="475275" y="3089325"/>
            <a:ext cx="6240900" cy="1915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prism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41"/>
          <p:cNvSpPr/>
          <p:nvPr/>
        </p:nvSpPr>
        <p:spPr>
          <a:xfrm flipH="1" rot="5400000">
            <a:off x="-1096316" y="499058"/>
            <a:ext cx="3024300" cy="3929100"/>
          </a:xfrm>
          <a:custGeom>
            <a:rect b="b" l="l" r="r" t="t"/>
            <a:pathLst>
              <a:path extrusionOk="0" h="120000" w="120000">
                <a:moveTo>
                  <a:pt x="59688" y="60000"/>
                </a:moveTo>
                <a:cubicBezTo>
                  <a:pt x="59688" y="59827"/>
                  <a:pt x="59827" y="59688"/>
                  <a:pt x="60000" y="59688"/>
                </a:cubicBezTo>
                <a:cubicBezTo>
                  <a:pt x="60166" y="59683"/>
                  <a:pt x="60305" y="59827"/>
                  <a:pt x="60311" y="59994"/>
                </a:cubicBezTo>
                <a:lnTo>
                  <a:pt x="120000" y="60000"/>
                </a:lnTo>
                <a:cubicBezTo>
                  <a:pt x="120000" y="26861"/>
                  <a:pt x="93133" y="0"/>
                  <a:pt x="60000" y="0"/>
                </a:cubicBezTo>
                <a:cubicBezTo>
                  <a:pt x="26861" y="0"/>
                  <a:pt x="0" y="26861"/>
                  <a:pt x="0" y="60000"/>
                </a:cubicBezTo>
                <a:close/>
              </a:path>
            </a:pathLst>
          </a:cu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21" name="Google Shape;221;p41"/>
          <p:cNvSpPr/>
          <p:nvPr/>
        </p:nvSpPr>
        <p:spPr>
          <a:xfrm rot="5400000">
            <a:off x="-1380139" y="81090"/>
            <a:ext cx="3569400" cy="4770300"/>
          </a:xfrm>
          <a:custGeom>
            <a:rect b="b" l="l" r="r" t="t"/>
            <a:pathLst>
              <a:path extrusionOk="0" h="120000" w="120000">
                <a:moveTo>
                  <a:pt x="1794" y="59116"/>
                </a:moveTo>
                <a:cubicBezTo>
                  <a:pt x="2277" y="27311"/>
                  <a:pt x="28194" y="1783"/>
                  <a:pt x="60000" y="1788"/>
                </a:cubicBezTo>
                <a:cubicBezTo>
                  <a:pt x="91800" y="1788"/>
                  <a:pt x="117716" y="27311"/>
                  <a:pt x="118200" y="59116"/>
                </a:cubicBezTo>
                <a:lnTo>
                  <a:pt x="119988" y="59088"/>
                </a:lnTo>
                <a:cubicBezTo>
                  <a:pt x="119494" y="26311"/>
                  <a:pt x="92777" y="-5"/>
                  <a:pt x="59994" y="0"/>
                </a:cubicBezTo>
                <a:cubicBezTo>
                  <a:pt x="27216" y="0"/>
                  <a:pt x="500" y="26311"/>
                  <a:pt x="5" y="59088"/>
                </a:cubicBezTo>
                <a:close/>
              </a:path>
            </a:pathLst>
          </a:custGeom>
          <a:gradFill>
            <a:gsLst>
              <a:gs pos="0">
                <a:schemeClr val="dk1"/>
              </a:gs>
              <a:gs pos="80000">
                <a:schemeClr val="dk1"/>
              </a:gs>
              <a:gs pos="100000">
                <a:schemeClr val="dk1"/>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41"/>
          <p:cNvSpPr/>
          <p:nvPr/>
        </p:nvSpPr>
        <p:spPr>
          <a:xfrm>
            <a:off x="2001527" y="3771717"/>
            <a:ext cx="5689200" cy="538200"/>
          </a:xfrm>
          <a:prstGeom prst="roundRect">
            <a:avLst>
              <a:gd fmla="val 50000"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000"/>
              <a:buFont typeface="Times New Roman"/>
              <a:buNone/>
            </a:pPr>
            <a:r>
              <a:rPr b="1" i="1" lang="en" sz="2400">
                <a:solidFill>
                  <a:schemeClr val="dk1"/>
                </a:solidFill>
                <a:latin typeface="Times New Roman"/>
                <a:ea typeface="Times New Roman"/>
                <a:cs typeface="Times New Roman"/>
                <a:sym typeface="Times New Roman"/>
              </a:rPr>
              <a:t>Implementation: Server-Side</a:t>
            </a:r>
            <a:endParaRPr/>
          </a:p>
        </p:txBody>
      </p:sp>
      <p:sp>
        <p:nvSpPr>
          <p:cNvPr id="223" name="Google Shape;223;p41"/>
          <p:cNvSpPr/>
          <p:nvPr/>
        </p:nvSpPr>
        <p:spPr>
          <a:xfrm>
            <a:off x="2789705" y="2881937"/>
            <a:ext cx="5764500" cy="540000"/>
          </a:xfrm>
          <a:prstGeom prst="roundRect">
            <a:avLst>
              <a:gd fmla="val 50000"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000"/>
              <a:buFont typeface="Times New Roman"/>
              <a:buNone/>
            </a:pPr>
            <a:r>
              <a:rPr b="1" i="1" lang="en" sz="2400">
                <a:solidFill>
                  <a:schemeClr val="dk1"/>
                </a:solidFill>
                <a:latin typeface="Times New Roman"/>
                <a:ea typeface="Times New Roman"/>
                <a:cs typeface="Times New Roman"/>
                <a:sym typeface="Times New Roman"/>
              </a:rPr>
              <a:t>Implementation: Client-Side</a:t>
            </a:r>
            <a:endParaRPr/>
          </a:p>
        </p:txBody>
      </p:sp>
      <p:sp>
        <p:nvSpPr>
          <p:cNvPr id="224" name="Google Shape;224;p41"/>
          <p:cNvSpPr/>
          <p:nvPr/>
        </p:nvSpPr>
        <p:spPr>
          <a:xfrm>
            <a:off x="2789688" y="1838646"/>
            <a:ext cx="5453100" cy="489300"/>
          </a:xfrm>
          <a:prstGeom prst="roundRect">
            <a:avLst>
              <a:gd fmla="val 50000"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1" lang="en" sz="2000">
                <a:solidFill>
                  <a:schemeClr val="dk1"/>
                </a:solidFill>
                <a:latin typeface="Times New Roman"/>
                <a:ea typeface="Times New Roman"/>
                <a:cs typeface="Times New Roman"/>
                <a:sym typeface="Times New Roman"/>
              </a:rPr>
              <a:t>The Use case &amp;&amp; UML Diagram</a:t>
            </a:r>
            <a:endParaRPr/>
          </a:p>
        </p:txBody>
      </p:sp>
      <p:sp>
        <p:nvSpPr>
          <p:cNvPr id="225" name="Google Shape;225;p41"/>
          <p:cNvSpPr/>
          <p:nvPr/>
        </p:nvSpPr>
        <p:spPr>
          <a:xfrm>
            <a:off x="2460975" y="858375"/>
            <a:ext cx="4770300" cy="648000"/>
          </a:xfrm>
          <a:prstGeom prst="roundRect">
            <a:avLst>
              <a:gd fmla="val 50000"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000"/>
              <a:buFont typeface="Times New Roman"/>
              <a:buNone/>
            </a:pPr>
            <a:r>
              <a:rPr b="1" i="1" lang="en" sz="2000">
                <a:solidFill>
                  <a:schemeClr val="dk1"/>
                </a:solidFill>
                <a:latin typeface="Times New Roman"/>
                <a:ea typeface="Times New Roman"/>
                <a:cs typeface="Times New Roman"/>
                <a:sym typeface="Times New Roman"/>
              </a:rPr>
              <a:t>I</a:t>
            </a:r>
            <a:r>
              <a:rPr b="1" i="1" lang="en" sz="2400">
                <a:solidFill>
                  <a:schemeClr val="dk1"/>
                </a:solidFill>
                <a:latin typeface="Times New Roman"/>
                <a:ea typeface="Times New Roman"/>
                <a:cs typeface="Times New Roman"/>
                <a:sym typeface="Times New Roman"/>
              </a:rPr>
              <a:t>ntroduction :Application Architecture</a:t>
            </a:r>
            <a:endParaRPr/>
          </a:p>
        </p:txBody>
      </p:sp>
      <p:sp>
        <p:nvSpPr>
          <p:cNvPr id="226" name="Google Shape;226;p41"/>
          <p:cNvSpPr txBox="1"/>
          <p:nvPr/>
        </p:nvSpPr>
        <p:spPr>
          <a:xfrm>
            <a:off x="528695" y="2094725"/>
            <a:ext cx="1513200" cy="53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2000"/>
              <a:buFont typeface="Calibri"/>
              <a:buNone/>
            </a:pPr>
            <a:r>
              <a:rPr b="1" lang="en" sz="2000">
                <a:latin typeface="Calibri"/>
                <a:ea typeface="Calibri"/>
                <a:cs typeface="Calibri"/>
                <a:sym typeface="Calibri"/>
              </a:rPr>
              <a:t>Outline</a:t>
            </a:r>
            <a:endParaRPr/>
          </a:p>
          <a:p>
            <a:pPr indent="0" lvl="0" marL="0" marR="0" rtl="0" algn="l">
              <a:spcBef>
                <a:spcPts val="0"/>
              </a:spcBef>
              <a:spcAft>
                <a:spcPts val="0"/>
              </a:spcAft>
              <a:buNone/>
            </a:pPr>
            <a:r>
              <a:t/>
            </a:r>
            <a:endParaRPr b="1" sz="4000" u="sng">
              <a:solidFill>
                <a:schemeClr val="dk1"/>
              </a:solidFill>
              <a:latin typeface="Tahoma"/>
              <a:ea typeface="Tahoma"/>
              <a:cs typeface="Tahoma"/>
              <a:sym typeface="Tahoma"/>
            </a:endParaRPr>
          </a:p>
        </p:txBody>
      </p:sp>
      <p:sp>
        <p:nvSpPr>
          <p:cNvPr id="227" name="Google Shape;227;p41"/>
          <p:cNvSpPr txBox="1"/>
          <p:nvPr>
            <p:ph idx="12" type="sldNum"/>
          </p:nvPr>
        </p:nvSpPr>
        <p:spPr>
          <a:xfrm>
            <a:off x="67056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descr="worldmap_ani8" id="228" name="Google Shape;228;p41"/>
          <p:cNvPicPr preferRelativeResize="0"/>
          <p:nvPr/>
        </p:nvPicPr>
        <p:blipFill rotWithShape="1">
          <a:blip r:embed="rId3">
            <a:alphaModFix/>
          </a:blip>
          <a:srcRect b="0" l="0" r="0" t="0"/>
          <a:stretch/>
        </p:blipFill>
        <p:spPr>
          <a:xfrm>
            <a:off x="8053494" y="3975906"/>
            <a:ext cx="648072" cy="648072"/>
          </a:xfrm>
          <a:prstGeom prst="rect">
            <a:avLst/>
          </a:prstGeom>
          <a:noFill/>
          <a:ln>
            <a:noFill/>
          </a:ln>
          <a:effectLst>
            <a:outerShdw blurRad="190500" rotWithShape="0" algn="tl">
              <a:srgbClr val="000000">
                <a:alpha val="69800"/>
              </a:srgbClr>
            </a:outerShdw>
          </a:effectLst>
        </p:spPr>
      </p:pic>
    </p:spTree>
  </p:cSld>
  <p:clrMapOvr>
    <a:masterClrMapping/>
  </p:clrMapOvr>
  <mc:AlternateContent>
    <mc:Choice Requires="p14">
      <p:transition spd="slow">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59"/>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descr="worldmap_ani8" id="454" name="Google Shape;454;p59"/>
          <p:cNvPicPr preferRelativeResize="0"/>
          <p:nvPr/>
        </p:nvPicPr>
        <p:blipFill rotWithShape="1">
          <a:blip r:embed="rId3">
            <a:alphaModFix/>
          </a:blip>
          <a:srcRect b="0" l="0" r="0" t="0"/>
          <a:stretch/>
        </p:blipFill>
        <p:spPr>
          <a:xfrm>
            <a:off x="7860418" y="3996091"/>
            <a:ext cx="648073" cy="648072"/>
          </a:xfrm>
          <a:prstGeom prst="rect">
            <a:avLst/>
          </a:prstGeom>
          <a:noFill/>
          <a:ln>
            <a:noFill/>
          </a:ln>
          <a:effectLst>
            <a:outerShdw blurRad="190500" rotWithShape="0">
              <a:srgbClr val="000000">
                <a:alpha val="69800"/>
              </a:srgbClr>
            </a:outerShdw>
          </a:effectLst>
        </p:spPr>
      </p:pic>
      <p:grpSp>
        <p:nvGrpSpPr>
          <p:cNvPr id="455" name="Google Shape;455;p59"/>
          <p:cNvGrpSpPr/>
          <p:nvPr/>
        </p:nvGrpSpPr>
        <p:grpSpPr>
          <a:xfrm>
            <a:off x="323527" y="410247"/>
            <a:ext cx="2880300" cy="432000"/>
            <a:chOff x="0" y="0"/>
            <a:chExt cx="2880300" cy="576000"/>
          </a:xfrm>
        </p:grpSpPr>
        <p:sp>
          <p:nvSpPr>
            <p:cNvPr id="456" name="Google Shape;456;p59"/>
            <p:cNvSpPr/>
            <p:nvPr/>
          </p:nvSpPr>
          <p:spPr>
            <a:xfrm>
              <a:off x="0" y="0"/>
              <a:ext cx="2880300" cy="576000"/>
            </a:xfrm>
            <a:prstGeom prst="roundRect">
              <a:avLst>
                <a:gd fmla="val 16667" name="adj"/>
              </a:avLst>
            </a:prstGeom>
            <a:gradFill>
              <a:gsLst>
                <a:gs pos="0">
                  <a:srgbClr val="2E5E97"/>
                </a:gs>
                <a:gs pos="80000">
                  <a:srgbClr val="3C7BC7"/>
                </a:gs>
                <a:gs pos="100000">
                  <a:srgbClr val="3A7CCA"/>
                </a:gs>
              </a:gsLst>
              <a:lin ang="16200038" scaled="0"/>
            </a:gradFill>
            <a:ln cap="flat" cmpd="sng" w="9525">
              <a:solidFill>
                <a:srgbClr val="FFFFFF"/>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457" name="Google Shape;457;p59"/>
            <p:cNvSpPr/>
            <p:nvPr/>
          </p:nvSpPr>
          <p:spPr>
            <a:xfrm>
              <a:off x="28120" y="58162"/>
              <a:ext cx="2824200" cy="459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lang="en" sz="2400">
                  <a:solidFill>
                    <a:srgbClr val="FFFFFF"/>
                  </a:solidFill>
                  <a:latin typeface="Tahoma"/>
                  <a:ea typeface="Tahoma"/>
                  <a:cs typeface="Tahoma"/>
                  <a:sym typeface="Tahoma"/>
                </a:rPr>
                <a:t>Cart View Holder</a:t>
              </a:r>
              <a:endParaRPr/>
            </a:p>
          </p:txBody>
        </p:sp>
      </p:grpSp>
      <p:sp>
        <p:nvSpPr>
          <p:cNvPr id="458" name="Google Shape;458;p59"/>
          <p:cNvSpPr txBox="1"/>
          <p:nvPr/>
        </p:nvSpPr>
        <p:spPr>
          <a:xfrm>
            <a:off x="399100" y="1010075"/>
            <a:ext cx="6389100" cy="41334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All the individual items with </a:t>
            </a:r>
            <a:r>
              <a:rPr lang="en" sz="1100">
                <a:solidFill>
                  <a:srgbClr val="FF0000"/>
                </a:solidFill>
              </a:rPr>
              <a:t>Quantity</a:t>
            </a:r>
            <a:r>
              <a:rPr lang="en" sz="1100"/>
              <a:t>, </a:t>
            </a:r>
            <a:r>
              <a:rPr lang="en" sz="1100">
                <a:solidFill>
                  <a:srgbClr val="FF0000"/>
                </a:solidFill>
              </a:rPr>
              <a:t>Price</a:t>
            </a:r>
            <a:r>
              <a:rPr lang="en" sz="1100"/>
              <a:t>, and </a:t>
            </a:r>
            <a:r>
              <a:rPr lang="en" sz="1100">
                <a:solidFill>
                  <a:srgbClr val="FF0000"/>
                </a:solidFill>
              </a:rPr>
              <a:t>Name</a:t>
            </a:r>
            <a:r>
              <a:rPr lang="en" sz="1100"/>
              <a:t> along with the </a:t>
            </a:r>
            <a:r>
              <a:rPr lang="en" sz="1100">
                <a:solidFill>
                  <a:srgbClr val="FF0000"/>
                </a:solidFill>
              </a:rPr>
              <a:t>Total Price</a:t>
            </a:r>
            <a:r>
              <a:rPr lang="en" sz="1100"/>
              <a:t> and </a:t>
            </a:r>
            <a:r>
              <a:rPr lang="en" sz="1100">
                <a:solidFill>
                  <a:srgbClr val="FF0000"/>
                </a:solidFill>
              </a:rPr>
              <a:t>Place Order</a:t>
            </a:r>
            <a:r>
              <a:rPr lang="en" sz="1100"/>
              <a:t> button are displayed on this page.</a:t>
            </a:r>
            <a:br>
              <a:rPr lang="en" sz="1100"/>
            </a:br>
            <a:endParaRPr sz="1100"/>
          </a:p>
          <a:p>
            <a:pPr indent="-298450" lvl="0" marL="457200" rtl="0" algn="l">
              <a:spcBef>
                <a:spcPts val="0"/>
              </a:spcBef>
              <a:spcAft>
                <a:spcPts val="0"/>
              </a:spcAft>
              <a:buSzPts val="1100"/>
              <a:buChar char="●"/>
            </a:pPr>
            <a:r>
              <a:rPr lang="en" sz="1100"/>
              <a:t>Long pressing on an individual item gives user option to </a:t>
            </a:r>
            <a:r>
              <a:rPr lang="en" sz="1100">
                <a:solidFill>
                  <a:srgbClr val="FF0000"/>
                </a:solidFill>
              </a:rPr>
              <a:t>delete item</a:t>
            </a:r>
            <a:r>
              <a:rPr lang="en" sz="1100"/>
              <a:t> from cart.</a:t>
            </a:r>
            <a:endParaRPr sz="1100"/>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sz="1100"/>
              <a:t>Clicking on Delete button passes the </a:t>
            </a:r>
            <a:r>
              <a:rPr lang="en" sz="1100">
                <a:solidFill>
                  <a:srgbClr val="FF0000"/>
                </a:solidFill>
              </a:rPr>
              <a:t>unique orderId</a:t>
            </a:r>
            <a:r>
              <a:rPr lang="en" sz="1100"/>
              <a:t> to database.java where we fire query to remove item from database. This updates the view and displays new Total Amount.</a:t>
            </a:r>
            <a:br>
              <a:rPr lang="en" sz="1100"/>
            </a:br>
            <a:endParaRPr sz="1100"/>
          </a:p>
          <a:p>
            <a:pPr indent="-298450" lvl="0" marL="457200" rtl="0" algn="l">
              <a:spcBef>
                <a:spcPts val="0"/>
              </a:spcBef>
              <a:spcAft>
                <a:spcPts val="0"/>
              </a:spcAft>
              <a:buSzPts val="1100"/>
              <a:buChar char="●"/>
            </a:pPr>
            <a:r>
              <a:rPr lang="en" sz="1100"/>
              <a:t>Click on </a:t>
            </a:r>
            <a:r>
              <a:rPr lang="en" sz="1100">
                <a:solidFill>
                  <a:srgbClr val="FF0000"/>
                </a:solidFill>
              </a:rPr>
              <a:t>Place Order </a:t>
            </a:r>
            <a:r>
              <a:rPr lang="en" sz="1100"/>
              <a:t>button alerts the user to enter his </a:t>
            </a:r>
            <a:r>
              <a:rPr lang="en" sz="1100">
                <a:solidFill>
                  <a:srgbClr val="FF0000"/>
                </a:solidFill>
              </a:rPr>
              <a:t>email address</a:t>
            </a:r>
            <a:r>
              <a:rPr lang="en" sz="1100"/>
              <a:t> and passes the request to the Kitchen.</a:t>
            </a:r>
            <a:br>
              <a:rPr lang="en" sz="1100"/>
            </a:br>
            <a:endParaRPr sz="1100"/>
          </a:p>
          <a:p>
            <a:pPr indent="-298450" lvl="0" marL="457200" rtl="0" algn="l">
              <a:spcBef>
                <a:spcPts val="0"/>
              </a:spcBef>
              <a:spcAft>
                <a:spcPts val="0"/>
              </a:spcAft>
              <a:buSzPts val="1100"/>
              <a:buChar char="●"/>
            </a:pPr>
            <a:r>
              <a:rPr lang="en" sz="1100"/>
              <a:t>If the Kitchen accepts order, cleanCart() method is called which deletes the table from SQLite Database and empties the cart list.</a:t>
            </a:r>
            <a:endParaRPr sz="1100"/>
          </a:p>
          <a:p>
            <a:pPr indent="0" lvl="0" marL="0" rtl="0" algn="l">
              <a:spcBef>
                <a:spcPts val="0"/>
              </a:spcBef>
              <a:spcAft>
                <a:spcPts val="0"/>
              </a:spcAft>
              <a:buNone/>
            </a:pPr>
            <a:r>
              <a:t/>
            </a:r>
            <a:endParaRPr i="1" sz="900"/>
          </a:p>
          <a:p>
            <a:pPr indent="0" lvl="0" marL="0" rtl="0" algn="l">
              <a:spcBef>
                <a:spcPts val="0"/>
              </a:spcBef>
              <a:spcAft>
                <a:spcPts val="0"/>
              </a:spcAft>
              <a:buNone/>
            </a:pPr>
            <a:r>
              <a:rPr i="1" lang="en" sz="900"/>
              <a:t>	Public void cleanCart(){</a:t>
            </a:r>
            <a:endParaRPr i="1" sz="900"/>
          </a:p>
          <a:p>
            <a:pPr indent="0" lvl="0" marL="0" rtl="0" algn="l">
              <a:spcBef>
                <a:spcPts val="0"/>
              </a:spcBef>
              <a:spcAft>
                <a:spcPts val="0"/>
              </a:spcAft>
              <a:buNone/>
            </a:pPr>
            <a:r>
              <a:rPr i="1" lang="en" sz="900"/>
              <a:t>		SQLiteDatabase db = getReadableDatabase();</a:t>
            </a:r>
            <a:endParaRPr i="1" sz="900"/>
          </a:p>
          <a:p>
            <a:pPr indent="0" lvl="0" marL="0" rtl="0" algn="l">
              <a:spcBef>
                <a:spcPts val="0"/>
              </a:spcBef>
              <a:spcAft>
                <a:spcPts val="0"/>
              </a:spcAft>
              <a:buNone/>
            </a:pPr>
            <a:r>
              <a:rPr i="1" lang="en" sz="900"/>
              <a:t>		String query = String.format(“</a:t>
            </a:r>
            <a:r>
              <a:rPr i="1" lang="en" sz="900">
                <a:highlight>
                  <a:srgbClr val="FFFF00"/>
                </a:highlight>
              </a:rPr>
              <a:t>DELETE FROM OrderDetail</a:t>
            </a:r>
            <a:r>
              <a:rPr i="1" lang="en" sz="900"/>
              <a:t>”);</a:t>
            </a:r>
            <a:endParaRPr i="1" sz="900"/>
          </a:p>
          <a:p>
            <a:pPr indent="0" lvl="0" marL="0" rtl="0" algn="l">
              <a:spcBef>
                <a:spcPts val="0"/>
              </a:spcBef>
              <a:spcAft>
                <a:spcPts val="0"/>
              </a:spcAft>
              <a:buNone/>
            </a:pPr>
            <a:r>
              <a:rPr i="1" lang="en" sz="900"/>
              <a:t>		db.execSQL(query);</a:t>
            </a:r>
            <a:endParaRPr i="1" sz="900"/>
          </a:p>
          <a:p>
            <a:pPr indent="0" lvl="0" marL="0" rtl="0" algn="l">
              <a:spcBef>
                <a:spcPts val="0"/>
              </a:spcBef>
              <a:spcAft>
                <a:spcPts val="0"/>
              </a:spcAft>
              <a:buNone/>
            </a:pPr>
            <a:r>
              <a:rPr i="1" lang="en" sz="900"/>
              <a:t>		}</a:t>
            </a:r>
            <a:endParaRPr i="1" sz="900"/>
          </a:p>
        </p:txBody>
      </p:sp>
      <p:pic>
        <p:nvPicPr>
          <p:cNvPr id="459" name="Google Shape;459;p59"/>
          <p:cNvPicPr preferRelativeResize="0"/>
          <p:nvPr/>
        </p:nvPicPr>
        <p:blipFill>
          <a:blip r:embed="rId4">
            <a:alphaModFix/>
          </a:blip>
          <a:stretch>
            <a:fillRect/>
          </a:stretch>
        </p:blipFill>
        <p:spPr>
          <a:xfrm>
            <a:off x="6902650" y="347775"/>
            <a:ext cx="2148201" cy="4296402"/>
          </a:xfrm>
          <a:prstGeom prst="rect">
            <a:avLst/>
          </a:prstGeom>
          <a:noFill/>
          <a:ln cap="flat" cmpd="sng" w="9525">
            <a:solidFill>
              <a:srgbClr val="000000"/>
            </a:solidFill>
            <a:prstDash val="solid"/>
            <a:round/>
            <a:headEnd len="sm" w="sm" type="none"/>
            <a:tailEnd len="sm" w="sm" type="none"/>
          </a:ln>
        </p:spPr>
      </p:pic>
      <p:pic>
        <p:nvPicPr>
          <p:cNvPr id="460" name="Google Shape;460;p59"/>
          <p:cNvPicPr preferRelativeResize="0"/>
          <p:nvPr/>
        </p:nvPicPr>
        <p:blipFill>
          <a:blip r:embed="rId5">
            <a:alphaModFix/>
          </a:blip>
          <a:stretch>
            <a:fillRect/>
          </a:stretch>
        </p:blipFill>
        <p:spPr>
          <a:xfrm>
            <a:off x="490700" y="1816375"/>
            <a:ext cx="2384350" cy="762350"/>
          </a:xfrm>
          <a:prstGeom prst="rect">
            <a:avLst/>
          </a:prstGeom>
          <a:noFill/>
          <a:ln cap="flat" cmpd="sng" w="9525">
            <a:solidFill>
              <a:srgbClr val="000000"/>
            </a:solidFill>
            <a:prstDash val="solid"/>
            <a:round/>
            <a:headEnd len="sm" w="sm" type="none"/>
            <a:tailEnd len="sm" w="sm" type="none"/>
          </a:ln>
        </p:spPr>
      </p:pic>
      <p:cxnSp>
        <p:nvCxnSpPr>
          <p:cNvPr id="461" name="Google Shape;461;p59"/>
          <p:cNvCxnSpPr>
            <a:stCxn id="460" idx="3"/>
            <a:endCxn id="462" idx="1"/>
          </p:cNvCxnSpPr>
          <p:nvPr/>
        </p:nvCxnSpPr>
        <p:spPr>
          <a:xfrm>
            <a:off x="2875050" y="2197550"/>
            <a:ext cx="472800" cy="0"/>
          </a:xfrm>
          <a:prstGeom prst="straightConnector1">
            <a:avLst/>
          </a:prstGeom>
          <a:noFill/>
          <a:ln cap="flat" cmpd="sng" w="9525">
            <a:solidFill>
              <a:srgbClr val="000000"/>
            </a:solidFill>
            <a:prstDash val="solid"/>
            <a:round/>
            <a:headEnd len="med" w="med" type="none"/>
            <a:tailEnd len="med" w="med" type="triangle"/>
          </a:ln>
        </p:spPr>
      </p:cxnSp>
      <p:sp>
        <p:nvSpPr>
          <p:cNvPr id="463" name="Google Shape;463;p59"/>
          <p:cNvSpPr txBox="1"/>
          <p:nvPr/>
        </p:nvSpPr>
        <p:spPr>
          <a:xfrm>
            <a:off x="2897550" y="1930325"/>
            <a:ext cx="474300" cy="1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t>Fires</a:t>
            </a:r>
            <a:endParaRPr b="1" sz="900"/>
          </a:p>
        </p:txBody>
      </p:sp>
      <p:sp>
        <p:nvSpPr>
          <p:cNvPr id="464" name="Google Shape;464;p59"/>
          <p:cNvSpPr/>
          <p:nvPr/>
        </p:nvSpPr>
        <p:spPr>
          <a:xfrm>
            <a:off x="3378625" y="1816500"/>
            <a:ext cx="3409500" cy="76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5" name="Google Shape;465;p59"/>
          <p:cNvSpPr/>
          <p:nvPr/>
        </p:nvSpPr>
        <p:spPr>
          <a:xfrm>
            <a:off x="516600" y="4081225"/>
            <a:ext cx="4184400" cy="86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9"/>
          <p:cNvSpPr txBox="1"/>
          <p:nvPr/>
        </p:nvSpPr>
        <p:spPr>
          <a:xfrm>
            <a:off x="3347900" y="1816400"/>
            <a:ext cx="3409500" cy="762300"/>
          </a:xfrm>
          <a:prstGeom prst="rect">
            <a:avLst/>
          </a:prstGeom>
          <a:noFill/>
          <a:ln>
            <a:noFill/>
          </a:ln>
          <a:effectLst>
            <a:outerShdw blurRad="57150" rotWithShape="0" algn="bl" dist="19050">
              <a:srgbClr val="212121">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i="1" lang="en" sz="900"/>
              <a:t>Public void removeFromCart(String order){</a:t>
            </a:r>
            <a:endParaRPr i="1" sz="900"/>
          </a:p>
          <a:p>
            <a:pPr indent="0" lvl="0" marL="0" rtl="0" algn="l">
              <a:spcBef>
                <a:spcPts val="0"/>
              </a:spcBef>
              <a:spcAft>
                <a:spcPts val="0"/>
              </a:spcAft>
              <a:buNone/>
            </a:pPr>
            <a:r>
              <a:rPr i="1" lang="en" sz="900"/>
              <a:t>SQLiteDatabase db = getReadableDatabase();</a:t>
            </a:r>
            <a:endParaRPr i="1" sz="900"/>
          </a:p>
          <a:p>
            <a:pPr indent="0" lvl="0" marL="0" rtl="0" algn="l">
              <a:spcBef>
                <a:spcPts val="0"/>
              </a:spcBef>
              <a:spcAft>
                <a:spcPts val="0"/>
              </a:spcAft>
              <a:buNone/>
            </a:pPr>
            <a:r>
              <a:rPr i="1" lang="en" sz="900"/>
              <a:t>String query = String.format(</a:t>
            </a:r>
            <a:r>
              <a:rPr i="1" lang="en" sz="900">
                <a:highlight>
                  <a:srgbClr val="FFFF00"/>
                </a:highlight>
              </a:rPr>
              <a:t>“DELETE FROM OrderDetail WHERE ProductId = ‘“+order+”’”</a:t>
            </a:r>
            <a:r>
              <a:rPr i="1" lang="en" sz="900"/>
              <a:t>);</a:t>
            </a:r>
            <a:endParaRPr i="1" sz="900"/>
          </a:p>
        </p:txBody>
      </p:sp>
    </p:spTree>
  </p:cSld>
  <p:clrMapOvr>
    <a:masterClrMapping/>
  </p:clrMapOvr>
  <mc:AlternateContent>
    <mc:Choice Requires="p14">
      <p:transition spd="slow">
        <p14:prism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60"/>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descr="worldmap_ani8" id="471" name="Google Shape;471;p60"/>
          <p:cNvPicPr preferRelativeResize="0"/>
          <p:nvPr/>
        </p:nvPicPr>
        <p:blipFill rotWithShape="1">
          <a:blip r:embed="rId3">
            <a:alphaModFix/>
          </a:blip>
          <a:srcRect b="0" l="0" r="0" t="0"/>
          <a:stretch/>
        </p:blipFill>
        <p:spPr>
          <a:xfrm>
            <a:off x="7860418" y="3996091"/>
            <a:ext cx="648073" cy="648072"/>
          </a:xfrm>
          <a:prstGeom prst="rect">
            <a:avLst/>
          </a:prstGeom>
          <a:noFill/>
          <a:ln>
            <a:noFill/>
          </a:ln>
          <a:effectLst>
            <a:outerShdw blurRad="190500" rotWithShape="0">
              <a:srgbClr val="000000">
                <a:alpha val="69800"/>
              </a:srgbClr>
            </a:outerShdw>
          </a:effectLst>
        </p:spPr>
      </p:pic>
      <p:grpSp>
        <p:nvGrpSpPr>
          <p:cNvPr id="472" name="Google Shape;472;p60"/>
          <p:cNvGrpSpPr/>
          <p:nvPr/>
        </p:nvGrpSpPr>
        <p:grpSpPr>
          <a:xfrm>
            <a:off x="323527" y="410247"/>
            <a:ext cx="2880300" cy="432000"/>
            <a:chOff x="0" y="0"/>
            <a:chExt cx="2880300" cy="576000"/>
          </a:xfrm>
        </p:grpSpPr>
        <p:sp>
          <p:nvSpPr>
            <p:cNvPr id="473" name="Google Shape;473;p60"/>
            <p:cNvSpPr/>
            <p:nvPr/>
          </p:nvSpPr>
          <p:spPr>
            <a:xfrm>
              <a:off x="0" y="0"/>
              <a:ext cx="2880300" cy="576000"/>
            </a:xfrm>
            <a:prstGeom prst="roundRect">
              <a:avLst>
                <a:gd fmla="val 16667" name="adj"/>
              </a:avLst>
            </a:prstGeom>
            <a:gradFill>
              <a:gsLst>
                <a:gs pos="0">
                  <a:srgbClr val="2E5E97"/>
                </a:gs>
                <a:gs pos="80000">
                  <a:srgbClr val="3C7BC7"/>
                </a:gs>
                <a:gs pos="100000">
                  <a:srgbClr val="3A7CCA"/>
                </a:gs>
              </a:gsLst>
              <a:lin ang="16200038" scaled="0"/>
            </a:gradFill>
            <a:ln cap="flat" cmpd="sng" w="9525">
              <a:solidFill>
                <a:srgbClr val="FFFFFF"/>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1" sz="2400" u="sng" cap="none" strike="noStrike">
                <a:solidFill>
                  <a:schemeClr val="accent1"/>
                </a:solidFill>
                <a:latin typeface="Tahoma"/>
                <a:ea typeface="Tahoma"/>
                <a:cs typeface="Tahoma"/>
                <a:sym typeface="Tahoma"/>
              </a:endParaRPr>
            </a:p>
          </p:txBody>
        </p:sp>
        <p:sp>
          <p:nvSpPr>
            <p:cNvPr id="474" name="Google Shape;474;p60"/>
            <p:cNvSpPr/>
            <p:nvPr/>
          </p:nvSpPr>
          <p:spPr>
            <a:xfrm>
              <a:off x="28120" y="58162"/>
              <a:ext cx="2824200" cy="459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i="1" lang="en" sz="2400">
                  <a:solidFill>
                    <a:srgbClr val="FFFFFF"/>
                  </a:solidFill>
                  <a:latin typeface="Tahoma"/>
                  <a:ea typeface="Tahoma"/>
                  <a:cs typeface="Tahoma"/>
                  <a:sym typeface="Tahoma"/>
                </a:rPr>
                <a:t>Notification Bar</a:t>
              </a:r>
              <a:endParaRPr i="1"/>
            </a:p>
          </p:txBody>
        </p:sp>
      </p:grpSp>
      <p:sp>
        <p:nvSpPr>
          <p:cNvPr id="475" name="Google Shape;475;p60"/>
          <p:cNvSpPr/>
          <p:nvPr/>
        </p:nvSpPr>
        <p:spPr>
          <a:xfrm>
            <a:off x="488475" y="842250"/>
            <a:ext cx="5813100" cy="4301100"/>
          </a:xfrm>
          <a:prstGeom prst="rect">
            <a:avLst/>
          </a:prstGeom>
          <a:noFill/>
          <a:ln>
            <a:noFill/>
          </a:ln>
        </p:spPr>
        <p:txBody>
          <a:bodyPr anchorCtr="0" anchor="t" bIns="45700" lIns="45700" spcFirstLastPara="1" rIns="45700" wrap="square" tIns="45700">
            <a:noAutofit/>
          </a:bodyPr>
          <a:lstStyle/>
          <a:p>
            <a:pPr indent="-298450" lvl="0" marL="457200" marR="0" rtl="0" algn="l">
              <a:lnSpc>
                <a:spcPct val="100000"/>
              </a:lnSpc>
              <a:spcBef>
                <a:spcPts val="0"/>
              </a:spcBef>
              <a:spcAft>
                <a:spcPts val="0"/>
              </a:spcAft>
              <a:buSzPts val="1100"/>
              <a:buChar char="●"/>
            </a:pPr>
            <a:r>
              <a:rPr lang="en" sz="1100"/>
              <a:t>Depending on status flag received from server, we display notification on user device along with small app icon on status bar. </a:t>
            </a:r>
            <a:endParaRPr sz="1100"/>
          </a:p>
          <a:p>
            <a:pPr indent="-298450" lvl="0" marL="457200" marR="0" rtl="0" algn="l">
              <a:lnSpc>
                <a:spcPct val="100000"/>
              </a:lnSpc>
              <a:spcBef>
                <a:spcPts val="0"/>
              </a:spcBef>
              <a:spcAft>
                <a:spcPts val="0"/>
              </a:spcAft>
              <a:buSzPts val="1100"/>
              <a:buChar char="●"/>
            </a:pPr>
            <a:r>
              <a:rPr lang="en" sz="1100"/>
              <a:t>If </a:t>
            </a:r>
            <a:r>
              <a:rPr lang="en" sz="1100">
                <a:solidFill>
                  <a:srgbClr val="FF0000"/>
                </a:solidFill>
              </a:rPr>
              <a:t>Status = 1:</a:t>
            </a:r>
            <a:endParaRPr sz="1100">
              <a:solidFill>
                <a:srgbClr val="FF0000"/>
              </a:solidFill>
            </a:endParaRPr>
          </a:p>
          <a:p>
            <a:pPr indent="0" lvl="0" marL="0" marR="0" rtl="0" algn="l">
              <a:lnSpc>
                <a:spcPct val="100000"/>
              </a:lnSpc>
              <a:spcBef>
                <a:spcPts val="0"/>
              </a:spcBef>
              <a:spcAft>
                <a:spcPts val="0"/>
              </a:spcAft>
              <a:buClr>
                <a:srgbClr val="000000"/>
              </a:buClr>
              <a:buSzPts val="1800"/>
              <a:buFont typeface="Tahoma"/>
              <a:buNone/>
            </a:pPr>
            <a:r>
              <a:t/>
            </a:r>
            <a:endParaRPr b="1" sz="1800" u="sng">
              <a:latin typeface="Tahoma"/>
              <a:ea typeface="Tahoma"/>
              <a:cs typeface="Tahoma"/>
              <a:sym typeface="Tahoma"/>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298450" lvl="0" marL="457200" marR="0" rtl="0" algn="l">
              <a:lnSpc>
                <a:spcPct val="100000"/>
              </a:lnSpc>
              <a:spcBef>
                <a:spcPts val="0"/>
              </a:spcBef>
              <a:spcAft>
                <a:spcPts val="0"/>
              </a:spcAft>
              <a:buClr>
                <a:srgbClr val="000000"/>
              </a:buClr>
              <a:buSzPts val="1100"/>
              <a:buChar char="●"/>
            </a:pPr>
            <a:r>
              <a:rPr lang="en" sz="1100"/>
              <a:t>If </a:t>
            </a:r>
            <a:r>
              <a:rPr lang="en" sz="1100">
                <a:solidFill>
                  <a:srgbClr val="FF0000"/>
                </a:solidFill>
              </a:rPr>
              <a:t>Status = 2:</a:t>
            </a:r>
            <a:endParaRPr i="0" sz="1100" u="none" cap="none" strike="noStrike">
              <a:solidFill>
                <a:srgbClr val="FF0000"/>
              </a:solidFill>
            </a:endParaRPr>
          </a:p>
          <a:p>
            <a:pPr indent="0" lvl="0" marL="0" marR="0" rtl="0" algn="l">
              <a:lnSpc>
                <a:spcPct val="100000"/>
              </a:lnSpc>
              <a:spcBef>
                <a:spcPts val="0"/>
              </a:spcBef>
              <a:spcAft>
                <a:spcPts val="0"/>
              </a:spcAft>
              <a:buClr>
                <a:srgbClr val="000000"/>
              </a:buClr>
              <a:buSzPts val="1800"/>
              <a:buFont typeface="Calibri"/>
              <a:buNone/>
            </a:pPr>
            <a:r>
              <a:t/>
            </a:r>
            <a:endParaRPr sz="1800">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sz="1800">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sz="1800">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sz="1800">
              <a:latin typeface="Tahoma"/>
              <a:ea typeface="Tahoma"/>
              <a:cs typeface="Tahoma"/>
              <a:sym typeface="Tahoma"/>
            </a:endParaRPr>
          </a:p>
          <a:p>
            <a:pPr indent="-298450" lvl="0" marL="457200" marR="0" rtl="0" algn="l">
              <a:lnSpc>
                <a:spcPct val="100000"/>
              </a:lnSpc>
              <a:spcBef>
                <a:spcPts val="0"/>
              </a:spcBef>
              <a:spcAft>
                <a:spcPts val="0"/>
              </a:spcAft>
              <a:buSzPts val="1100"/>
              <a:buChar char="●"/>
            </a:pPr>
            <a:r>
              <a:rPr lang="en" sz="1100"/>
              <a:t>If </a:t>
            </a:r>
            <a:r>
              <a:rPr lang="en" sz="1100">
                <a:solidFill>
                  <a:srgbClr val="FF0000"/>
                </a:solidFill>
              </a:rPr>
              <a:t>Status = 3:</a:t>
            </a:r>
            <a:endParaRPr sz="1100">
              <a:solidFill>
                <a:srgbClr val="FF0000"/>
              </a:solidFill>
            </a:endParaRPr>
          </a:p>
        </p:txBody>
      </p:sp>
      <p:pic>
        <p:nvPicPr>
          <p:cNvPr id="476" name="Google Shape;476;p60"/>
          <p:cNvPicPr preferRelativeResize="0"/>
          <p:nvPr/>
        </p:nvPicPr>
        <p:blipFill>
          <a:blip r:embed="rId4">
            <a:alphaModFix/>
          </a:blip>
          <a:stretch>
            <a:fillRect/>
          </a:stretch>
        </p:blipFill>
        <p:spPr>
          <a:xfrm>
            <a:off x="6886976" y="421126"/>
            <a:ext cx="2150612" cy="4301251"/>
          </a:xfrm>
          <a:prstGeom prst="rect">
            <a:avLst/>
          </a:prstGeom>
          <a:noFill/>
          <a:ln cap="flat" cmpd="sng" w="9525">
            <a:solidFill>
              <a:srgbClr val="212121"/>
            </a:solidFill>
            <a:prstDash val="solid"/>
            <a:round/>
            <a:headEnd len="sm" w="sm" type="none"/>
            <a:tailEnd len="sm" w="sm" type="none"/>
          </a:ln>
        </p:spPr>
      </p:pic>
      <p:pic>
        <p:nvPicPr>
          <p:cNvPr id="477" name="Google Shape;477;p60"/>
          <p:cNvPicPr preferRelativeResize="0"/>
          <p:nvPr/>
        </p:nvPicPr>
        <p:blipFill>
          <a:blip r:embed="rId5">
            <a:alphaModFix/>
          </a:blip>
          <a:stretch>
            <a:fillRect/>
          </a:stretch>
        </p:blipFill>
        <p:spPr>
          <a:xfrm>
            <a:off x="1129275" y="1447897"/>
            <a:ext cx="4205276" cy="944925"/>
          </a:xfrm>
          <a:prstGeom prst="rect">
            <a:avLst/>
          </a:prstGeom>
          <a:noFill/>
          <a:ln cap="flat" cmpd="sng" w="9525">
            <a:solidFill>
              <a:srgbClr val="000000"/>
            </a:solidFill>
            <a:prstDash val="solid"/>
            <a:round/>
            <a:headEnd len="sm" w="sm" type="none"/>
            <a:tailEnd len="sm" w="sm" type="none"/>
          </a:ln>
        </p:spPr>
      </p:pic>
      <p:pic>
        <p:nvPicPr>
          <p:cNvPr id="478" name="Google Shape;478;p60"/>
          <p:cNvPicPr preferRelativeResize="0"/>
          <p:nvPr/>
        </p:nvPicPr>
        <p:blipFill>
          <a:blip r:embed="rId6">
            <a:alphaModFix/>
          </a:blip>
          <a:stretch>
            <a:fillRect/>
          </a:stretch>
        </p:blipFill>
        <p:spPr>
          <a:xfrm>
            <a:off x="1129275" y="2714898"/>
            <a:ext cx="4205276" cy="937102"/>
          </a:xfrm>
          <a:prstGeom prst="rect">
            <a:avLst/>
          </a:prstGeom>
          <a:noFill/>
          <a:ln cap="flat" cmpd="sng" w="9525">
            <a:solidFill>
              <a:srgbClr val="000000"/>
            </a:solidFill>
            <a:prstDash val="solid"/>
            <a:round/>
            <a:headEnd len="sm" w="sm" type="none"/>
            <a:tailEnd len="sm" w="sm" type="none"/>
          </a:ln>
        </p:spPr>
      </p:pic>
      <p:pic>
        <p:nvPicPr>
          <p:cNvPr id="479" name="Google Shape;479;p60"/>
          <p:cNvPicPr preferRelativeResize="0"/>
          <p:nvPr/>
        </p:nvPicPr>
        <p:blipFill>
          <a:blip r:embed="rId7">
            <a:alphaModFix/>
          </a:blip>
          <a:stretch>
            <a:fillRect/>
          </a:stretch>
        </p:blipFill>
        <p:spPr>
          <a:xfrm>
            <a:off x="1129275" y="3996107"/>
            <a:ext cx="4205274" cy="934505"/>
          </a:xfrm>
          <a:prstGeom prst="rect">
            <a:avLst/>
          </a:prstGeom>
          <a:noFill/>
          <a:ln cap="flat" cmpd="sng" w="9525">
            <a:solidFill>
              <a:srgbClr val="000000"/>
            </a:solidFill>
            <a:prstDash val="solid"/>
            <a:round/>
            <a:headEnd len="sm" w="sm" type="none"/>
            <a:tailEnd len="sm" w="sm" type="none"/>
          </a:ln>
        </p:spPr>
      </p:pic>
    </p:spTree>
  </p:cSld>
  <p:clrMapOvr>
    <a:masterClrMapping/>
  </p:clrMapOvr>
  <mc:AlternateContent>
    <mc:Choice Requires="p14">
      <p:transition spd="slow">
        <p14:prism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61"/>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485" name="Google Shape;485;p61"/>
          <p:cNvSpPr/>
          <p:nvPr/>
        </p:nvSpPr>
        <p:spPr>
          <a:xfrm>
            <a:off x="402950" y="764575"/>
            <a:ext cx="4484100" cy="3723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61"/>
          <p:cNvGrpSpPr/>
          <p:nvPr/>
        </p:nvGrpSpPr>
        <p:grpSpPr>
          <a:xfrm>
            <a:off x="375528" y="10330"/>
            <a:ext cx="3127051" cy="432000"/>
            <a:chOff x="0" y="0"/>
            <a:chExt cx="3142133" cy="576000"/>
          </a:xfrm>
        </p:grpSpPr>
        <p:sp>
          <p:nvSpPr>
            <p:cNvPr id="487" name="Google Shape;487;p61"/>
            <p:cNvSpPr/>
            <p:nvPr/>
          </p:nvSpPr>
          <p:spPr>
            <a:xfrm>
              <a:off x="0" y="0"/>
              <a:ext cx="2880300" cy="576000"/>
            </a:xfrm>
            <a:prstGeom prst="roundRect">
              <a:avLst>
                <a:gd fmla="val 16667" name="adj"/>
              </a:avLst>
            </a:prstGeom>
            <a:gradFill>
              <a:gsLst>
                <a:gs pos="0">
                  <a:srgbClr val="2E5E97"/>
                </a:gs>
                <a:gs pos="80000">
                  <a:srgbClr val="3C7BC7"/>
                </a:gs>
                <a:gs pos="100000">
                  <a:srgbClr val="3A7CCA"/>
                </a:gs>
              </a:gsLst>
              <a:lin ang="16200038" scaled="0"/>
            </a:gradFill>
            <a:ln cap="flat" cmpd="sng" w="9525">
              <a:solidFill>
                <a:srgbClr val="FFFFFF"/>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488" name="Google Shape;488;p61"/>
            <p:cNvSpPr/>
            <p:nvPr/>
          </p:nvSpPr>
          <p:spPr>
            <a:xfrm>
              <a:off x="28133" y="58171"/>
              <a:ext cx="3114000" cy="4596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chemeClr val="lt1"/>
                </a:buClr>
                <a:buSzPts val="2400"/>
                <a:buFont typeface="Tahoma"/>
                <a:buNone/>
              </a:pPr>
              <a:r>
                <a:rPr b="1" lang="en" sz="2400">
                  <a:solidFill>
                    <a:schemeClr val="lt1"/>
                  </a:solidFill>
                  <a:latin typeface="Tahoma"/>
                  <a:ea typeface="Tahoma"/>
                  <a:cs typeface="Tahoma"/>
                  <a:sym typeface="Tahoma"/>
                </a:rPr>
                <a:t>Show Notification</a:t>
              </a:r>
              <a:endParaRPr/>
            </a:p>
          </p:txBody>
        </p:sp>
      </p:grpSp>
      <p:sp>
        <p:nvSpPr>
          <p:cNvPr id="489" name="Google Shape;489;p61"/>
          <p:cNvSpPr/>
          <p:nvPr/>
        </p:nvSpPr>
        <p:spPr>
          <a:xfrm>
            <a:off x="471050" y="655950"/>
            <a:ext cx="5056800" cy="38316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rPr lang="en" sz="1200"/>
              <a:t>//Code to show notification</a:t>
            </a:r>
            <a:endParaRPr sz="1200"/>
          </a:p>
          <a:p>
            <a:pPr indent="0" lvl="0" marL="0" rtl="0" algn="l">
              <a:spcBef>
                <a:spcPts val="0"/>
              </a:spcBef>
              <a:spcAft>
                <a:spcPts val="0"/>
              </a:spcAft>
              <a:buNone/>
            </a:pPr>
            <a:r>
              <a:rPr lang="en" sz="1200"/>
              <a:t>   Intent intent = new Intent();</a:t>
            </a:r>
            <a:endParaRPr sz="1200"/>
          </a:p>
          <a:p>
            <a:pPr indent="0" lvl="0" marL="0" rtl="0" algn="l">
              <a:spcBef>
                <a:spcPts val="0"/>
              </a:spcBef>
              <a:spcAft>
                <a:spcPts val="0"/>
              </a:spcAft>
              <a:buNone/>
            </a:pPr>
            <a:r>
              <a:rPr lang="en" sz="1200"/>
              <a:t>   PendingIntent pendingIntent = PendingIntent.getActivity(Cart.this,0,intent,0);</a:t>
            </a:r>
            <a:endParaRPr sz="1200"/>
          </a:p>
          <a:p>
            <a:pPr indent="0" lvl="0" marL="0" rtl="0" algn="l">
              <a:spcBef>
                <a:spcPts val="0"/>
              </a:spcBef>
              <a:spcAft>
                <a:spcPts val="0"/>
              </a:spcAft>
              <a:buNone/>
            </a:pPr>
            <a:r>
              <a:rPr lang="en" sz="1200"/>
              <a:t>   Notification.Builder </a:t>
            </a:r>
            <a:r>
              <a:rPr lang="en" sz="1200">
                <a:solidFill>
                  <a:srgbClr val="FF0000"/>
                </a:solidFill>
              </a:rPr>
              <a:t>notificationBuilder</a:t>
            </a:r>
            <a:r>
              <a:rPr lang="en" sz="1200"/>
              <a:t> = new Notification.Builder(Cart.this)</a:t>
            </a:r>
            <a:endParaRPr sz="1200"/>
          </a:p>
          <a:p>
            <a:pPr indent="0" lvl="0" marL="0" rtl="0" algn="l">
              <a:spcBef>
                <a:spcPts val="0"/>
              </a:spcBef>
              <a:spcAft>
                <a:spcPts val="0"/>
              </a:spcAft>
              <a:buNone/>
            </a:pPr>
            <a:r>
              <a:rPr lang="en" sz="1200"/>
              <a:t>                        .setTicker("Order Placed")</a:t>
            </a:r>
            <a:endParaRPr sz="1200"/>
          </a:p>
          <a:p>
            <a:pPr indent="0" lvl="0" marL="914400" rtl="0" algn="l">
              <a:spcBef>
                <a:spcPts val="0"/>
              </a:spcBef>
              <a:spcAft>
                <a:spcPts val="0"/>
              </a:spcAft>
              <a:buNone/>
            </a:pPr>
            <a:r>
              <a:rPr lang="en" sz="1200"/>
              <a:t>  .setContentTitle("Order Placed")</a:t>
            </a:r>
            <a:endParaRPr sz="1200"/>
          </a:p>
          <a:p>
            <a:pPr indent="0" lvl="0" marL="0" rtl="0" algn="l">
              <a:spcBef>
                <a:spcPts val="0"/>
              </a:spcBef>
              <a:spcAft>
                <a:spcPts val="0"/>
              </a:spcAft>
              <a:buNone/>
            </a:pPr>
            <a:r>
              <a:rPr lang="en" sz="1200"/>
              <a:t>                        .setContentText("Your order is processing now")</a:t>
            </a:r>
            <a:endParaRPr sz="1200"/>
          </a:p>
          <a:p>
            <a:pPr indent="457200" lvl="0" marL="457200" rtl="0" algn="l">
              <a:spcBef>
                <a:spcPts val="0"/>
              </a:spcBef>
              <a:spcAft>
                <a:spcPts val="0"/>
              </a:spcAft>
              <a:buNone/>
            </a:pPr>
            <a:r>
              <a:rPr lang="en" sz="1200"/>
              <a:t>  .setSmallIcon(R.drawable.logo)</a:t>
            </a:r>
            <a:endParaRPr sz="1200"/>
          </a:p>
          <a:p>
            <a:pPr indent="0" lvl="0" marL="0" rtl="0" algn="l">
              <a:spcBef>
                <a:spcPts val="0"/>
              </a:spcBef>
              <a:spcAft>
                <a:spcPts val="0"/>
              </a:spcAft>
              <a:buNone/>
            </a:pPr>
            <a:r>
              <a:rPr lang="en" sz="1200"/>
              <a:t>    </a:t>
            </a:r>
            <a:endParaRPr sz="1200"/>
          </a:p>
          <a:p>
            <a:pPr indent="0" lvl="0" marL="0" rtl="0" algn="l">
              <a:spcBef>
                <a:spcPts val="0"/>
              </a:spcBef>
              <a:spcAft>
                <a:spcPts val="0"/>
              </a:spcAft>
              <a:buNone/>
            </a:pPr>
            <a:r>
              <a:rPr lang="en" sz="1200"/>
              <a:t>   Notification </a:t>
            </a:r>
            <a:r>
              <a:rPr lang="en" sz="1200">
                <a:solidFill>
                  <a:srgbClr val="FF0000"/>
                </a:solidFill>
              </a:rPr>
              <a:t>notification</a:t>
            </a:r>
            <a:r>
              <a:rPr lang="en" sz="1200"/>
              <a:t> = notificationBuilder.build();</a:t>
            </a:r>
            <a:endParaRPr sz="1200"/>
          </a:p>
          <a:p>
            <a:pPr indent="0" lvl="0" marL="0" rtl="0" algn="l">
              <a:spcBef>
                <a:spcPts val="0"/>
              </a:spcBef>
              <a:spcAft>
                <a:spcPts val="0"/>
              </a:spcAft>
              <a:buNone/>
            </a:pPr>
            <a:r>
              <a:rPr lang="en" sz="1200"/>
              <a:t>   notification.flags = Notification.FLAG_AUTO_CANCEL;</a:t>
            </a:r>
            <a:endParaRPr sz="1200"/>
          </a:p>
          <a:p>
            <a:pPr indent="0" lvl="0" marL="0" rtl="0" algn="l">
              <a:spcBef>
                <a:spcPts val="0"/>
              </a:spcBef>
              <a:spcAft>
                <a:spcPts val="0"/>
              </a:spcAft>
              <a:buNone/>
            </a:pPr>
            <a:r>
              <a:rPr lang="en" sz="1200"/>
              <a:t>   NotificationManager </a:t>
            </a:r>
            <a:r>
              <a:rPr lang="en" sz="1200">
                <a:solidFill>
                  <a:srgbClr val="FF0000"/>
                </a:solidFill>
              </a:rPr>
              <a:t>nm</a:t>
            </a:r>
            <a:r>
              <a:rPr lang="en" sz="1200"/>
              <a:t> = (NotificationManager)   getSystemService(NOTIFICATION_SERVICE);</a:t>
            </a:r>
            <a:endParaRPr sz="1200"/>
          </a:p>
          <a:p>
            <a:pPr indent="0" lvl="0" marL="0" rtl="0" algn="l">
              <a:spcBef>
                <a:spcPts val="0"/>
              </a:spcBef>
              <a:spcAft>
                <a:spcPts val="0"/>
              </a:spcAft>
              <a:buNone/>
            </a:pPr>
            <a:r>
              <a:rPr lang="en" sz="1200"/>
              <a:t>                assert nm != null;</a:t>
            </a:r>
            <a:endParaRPr sz="1200"/>
          </a:p>
          <a:p>
            <a:pPr indent="0" lvl="0" marL="0" rtl="0" algn="l">
              <a:spcBef>
                <a:spcPts val="0"/>
              </a:spcBef>
              <a:spcAft>
                <a:spcPts val="0"/>
              </a:spcAft>
              <a:buNone/>
            </a:pPr>
            <a:r>
              <a:rPr lang="en" sz="1200"/>
              <a:t>                nm.notify(0,notification);</a:t>
            </a:r>
            <a:endParaRPr sz="1200"/>
          </a:p>
          <a:p>
            <a:pPr indent="0" lvl="0" marL="0" rtl="0" algn="l">
              <a:spcBef>
                <a:spcPts val="0"/>
              </a:spcBef>
              <a:spcAft>
                <a:spcPts val="0"/>
              </a:spcAft>
              <a:buNone/>
            </a:pPr>
            <a:r>
              <a:rPr lang="en" sz="1200"/>
              <a:t>            }</a:t>
            </a:r>
            <a:endParaRPr sz="1200"/>
          </a:p>
          <a:p>
            <a:pPr indent="0" lvl="0" marL="0" rtl="0" algn="l">
              <a:spcBef>
                <a:spcPts val="0"/>
              </a:spcBef>
              <a:spcAft>
                <a:spcPts val="0"/>
              </a:spcAft>
              <a:buNone/>
            </a:pPr>
            <a:r>
              <a:rPr lang="en" sz="1200"/>
              <a:t>        });</a:t>
            </a:r>
            <a:endParaRPr sz="1200"/>
          </a:p>
          <a:p>
            <a:pPr indent="0" lvl="0" marL="0" rtl="0" algn="l">
              <a:spcBef>
                <a:spcPts val="0"/>
              </a:spcBef>
              <a:spcAft>
                <a:spcPts val="0"/>
              </a:spcAft>
              <a:buNone/>
            </a:pPr>
            <a:r>
              <a:rPr lang="en" sz="1200"/>
              <a:t>        </a:t>
            </a:r>
            <a:endParaRPr sz="1200"/>
          </a:p>
        </p:txBody>
      </p:sp>
      <p:sp>
        <p:nvSpPr>
          <p:cNvPr id="490" name="Google Shape;490;p61"/>
          <p:cNvSpPr/>
          <p:nvPr/>
        </p:nvSpPr>
        <p:spPr>
          <a:xfrm>
            <a:off x="5228075" y="521725"/>
            <a:ext cx="2355900" cy="6924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Builder class for notification. Provides Convenient way to set various fields of a notification</a:t>
            </a:r>
            <a:endParaRPr sz="900"/>
          </a:p>
        </p:txBody>
      </p:sp>
      <p:cxnSp>
        <p:nvCxnSpPr>
          <p:cNvPr id="491" name="Google Shape;491;p61"/>
          <p:cNvCxnSpPr>
            <a:endCxn id="490" idx="2"/>
          </p:cNvCxnSpPr>
          <p:nvPr/>
        </p:nvCxnSpPr>
        <p:spPr>
          <a:xfrm flipH="1" rot="10800000">
            <a:off x="3120275" y="867925"/>
            <a:ext cx="2107800" cy="609600"/>
          </a:xfrm>
          <a:prstGeom prst="straightConnector1">
            <a:avLst/>
          </a:prstGeom>
          <a:noFill/>
          <a:ln cap="flat" cmpd="sng" w="9525">
            <a:solidFill>
              <a:schemeClr val="dk2"/>
            </a:solidFill>
            <a:prstDash val="solid"/>
            <a:round/>
            <a:headEnd len="med" w="med" type="none"/>
            <a:tailEnd len="med" w="med" type="triangle"/>
          </a:ln>
        </p:spPr>
      </p:cxnSp>
      <p:sp>
        <p:nvSpPr>
          <p:cNvPr id="492" name="Google Shape;492;p61"/>
          <p:cNvSpPr/>
          <p:nvPr/>
        </p:nvSpPr>
        <p:spPr>
          <a:xfrm>
            <a:off x="5576800" y="1955350"/>
            <a:ext cx="2355900" cy="6924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This Class represents how persistent notification is to be presented to user</a:t>
            </a:r>
            <a:endParaRPr sz="900"/>
          </a:p>
        </p:txBody>
      </p:sp>
      <p:sp>
        <p:nvSpPr>
          <p:cNvPr id="493" name="Google Shape;493;p61"/>
          <p:cNvSpPr/>
          <p:nvPr/>
        </p:nvSpPr>
        <p:spPr>
          <a:xfrm>
            <a:off x="5801550" y="3017000"/>
            <a:ext cx="2484900" cy="9714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900"/>
              </a:spcAft>
              <a:buNone/>
            </a:pPr>
            <a:r>
              <a:rPr lang="en" sz="900">
                <a:solidFill>
                  <a:schemeClr val="dk1"/>
                </a:solidFill>
              </a:rPr>
              <a:t>Class to notify the user of events that happen. How we show user that something has happened in background</a:t>
            </a:r>
            <a:endParaRPr sz="900"/>
          </a:p>
        </p:txBody>
      </p:sp>
      <p:cxnSp>
        <p:nvCxnSpPr>
          <p:cNvPr id="494" name="Google Shape;494;p61"/>
          <p:cNvCxnSpPr/>
          <p:nvPr/>
        </p:nvCxnSpPr>
        <p:spPr>
          <a:xfrm flipH="1" rot="10800000">
            <a:off x="1942450" y="2277225"/>
            <a:ext cx="3634500" cy="295500"/>
          </a:xfrm>
          <a:prstGeom prst="straightConnector1">
            <a:avLst/>
          </a:prstGeom>
          <a:noFill/>
          <a:ln cap="flat" cmpd="sng" w="9525">
            <a:solidFill>
              <a:schemeClr val="dk2"/>
            </a:solidFill>
            <a:prstDash val="solid"/>
            <a:round/>
            <a:headEnd len="med" w="med" type="none"/>
            <a:tailEnd len="med" w="med" type="triangle"/>
          </a:ln>
        </p:spPr>
      </p:cxnSp>
      <p:cxnSp>
        <p:nvCxnSpPr>
          <p:cNvPr id="495" name="Google Shape;495;p61"/>
          <p:cNvCxnSpPr/>
          <p:nvPr/>
        </p:nvCxnSpPr>
        <p:spPr>
          <a:xfrm>
            <a:off x="2262750" y="3017000"/>
            <a:ext cx="3874500" cy="155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prism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62"/>
          <p:cNvSpPr/>
          <p:nvPr/>
        </p:nvSpPr>
        <p:spPr>
          <a:xfrm>
            <a:off x="3386607" y="137152"/>
            <a:ext cx="2452078" cy="1649731"/>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403152"/>
              </a:buClr>
              <a:buSzPts val="4000"/>
              <a:buFont typeface="Calibri"/>
              <a:buNone/>
            </a:pPr>
            <a:r>
              <a:rPr b="1" i="0" lang="en" sz="4000" u="none" cap="none" strike="noStrike">
                <a:solidFill>
                  <a:srgbClr val="403152"/>
                </a:solidFill>
                <a:latin typeface="Calibri"/>
                <a:ea typeface="Calibri"/>
                <a:cs typeface="Calibri"/>
                <a:sym typeface="Calibri"/>
              </a:rPr>
              <a:t>PART</a:t>
            </a:r>
            <a:r>
              <a:rPr b="1" i="0" lang="en" sz="5400" u="none" cap="none" strike="noStrike">
                <a:solidFill>
                  <a:srgbClr val="403152"/>
                </a:solidFill>
                <a:latin typeface="Arial"/>
                <a:ea typeface="Arial"/>
                <a:cs typeface="Arial"/>
                <a:sym typeface="Arial"/>
              </a:rPr>
              <a:t> </a:t>
            </a:r>
            <a:r>
              <a:rPr b="1" lang="en" sz="13800">
                <a:solidFill>
                  <a:srgbClr val="403152"/>
                </a:solidFill>
              </a:rPr>
              <a:t>4</a:t>
            </a:r>
            <a:endParaRPr/>
          </a:p>
        </p:txBody>
      </p:sp>
      <p:sp>
        <p:nvSpPr>
          <p:cNvPr id="501" name="Google Shape;501;p62"/>
          <p:cNvSpPr/>
          <p:nvPr/>
        </p:nvSpPr>
        <p:spPr>
          <a:xfrm>
            <a:off x="1832850" y="2368187"/>
            <a:ext cx="5021100" cy="1364100"/>
          </a:xfrm>
          <a:prstGeom prst="rect">
            <a:avLst/>
          </a:prstGeom>
          <a:noFill/>
          <a:ln cap="flat" cmpd="sng" w="9525">
            <a:solidFill>
              <a:srgbClr val="0070C0"/>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3600"/>
              <a:buFont typeface="Times New Roman"/>
              <a:buNone/>
            </a:pPr>
            <a:r>
              <a:rPr b="1" lang="en" sz="7200">
                <a:latin typeface="Times New Roman"/>
                <a:ea typeface="Times New Roman"/>
                <a:cs typeface="Times New Roman"/>
                <a:sym typeface="Times New Roman"/>
              </a:rPr>
              <a:t>Server Side</a:t>
            </a:r>
            <a:endParaRPr sz="7200"/>
          </a:p>
        </p:txBody>
      </p:sp>
      <p:sp>
        <p:nvSpPr>
          <p:cNvPr id="502" name="Google Shape;502;p62"/>
          <p:cNvSpPr txBox="1"/>
          <p:nvPr>
            <p:ph idx="12" type="sldNum"/>
          </p:nvPr>
        </p:nvSpPr>
        <p:spPr>
          <a:xfrm>
            <a:off x="8575218" y="4803219"/>
            <a:ext cx="263983" cy="201931"/>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 sz="1200" u="none" cap="none" strike="noStrike">
                <a:solidFill>
                  <a:srgbClr val="888888"/>
                </a:solidFill>
                <a:latin typeface="Calibri"/>
                <a:ea typeface="Calibri"/>
                <a:cs typeface="Calibri"/>
                <a:sym typeface="Calibri"/>
              </a:rPr>
              <a:t>‹#›</a:t>
            </a:fld>
            <a:endParaRPr/>
          </a:p>
        </p:txBody>
      </p:sp>
      <p:sp>
        <p:nvSpPr>
          <p:cNvPr id="503" name="Google Shape;503;p62"/>
          <p:cNvSpPr/>
          <p:nvPr/>
        </p:nvSpPr>
        <p:spPr>
          <a:xfrm>
            <a:off x="-457200" y="4729748"/>
            <a:ext cx="9601200" cy="411511"/>
          </a:xfrm>
          <a:prstGeom prst="rect">
            <a:avLst/>
          </a:prstGeom>
          <a:solidFill>
            <a:srgbClr val="002060">
              <a:alpha val="6000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4" name="Google Shape;504;p62"/>
          <p:cNvSpPr/>
          <p:nvPr/>
        </p:nvSpPr>
        <p:spPr>
          <a:xfrm>
            <a:off x="3094363" y="4732303"/>
            <a:ext cx="4539344" cy="414067"/>
          </a:xfrm>
          <a:prstGeom prst="rect">
            <a:avLst/>
          </a:prstGeom>
          <a:solidFill>
            <a:srgbClr val="E46C0A">
              <a:alpha val="6000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5" name="Google Shape;505;p62"/>
          <p:cNvSpPr/>
          <p:nvPr/>
        </p:nvSpPr>
        <p:spPr>
          <a:xfrm>
            <a:off x="1907703" y="4732618"/>
            <a:ext cx="892629" cy="413753"/>
          </a:xfrm>
          <a:prstGeom prst="rect">
            <a:avLst/>
          </a:prstGeom>
          <a:solidFill>
            <a:srgbClr val="77933C">
              <a:alpha val="6000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6" name="Google Shape;506;p62"/>
          <p:cNvSpPr/>
          <p:nvPr/>
        </p:nvSpPr>
        <p:spPr>
          <a:xfrm>
            <a:off x="5399802" y="4729748"/>
            <a:ext cx="1534886" cy="411511"/>
          </a:xfrm>
          <a:prstGeom prst="rect">
            <a:avLst/>
          </a:prstGeom>
          <a:solidFill>
            <a:srgbClr val="4F6228">
              <a:alpha val="6000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7" name="Google Shape;507;p62"/>
          <p:cNvSpPr/>
          <p:nvPr/>
        </p:nvSpPr>
        <p:spPr>
          <a:xfrm>
            <a:off x="3975025" y="3320412"/>
            <a:ext cx="5021100" cy="1364100"/>
          </a:xfrm>
          <a:prstGeom prst="rect">
            <a:avLst/>
          </a:prstGeom>
          <a:noFill/>
          <a:ln cap="flat" cmpd="sng" w="9525">
            <a:solidFill>
              <a:srgbClr val="0070C0"/>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3600"/>
              <a:buFont typeface="Times New Roman"/>
              <a:buNone/>
            </a:pPr>
            <a:r>
              <a:rPr b="1" lang="en" sz="7200">
                <a:latin typeface="Times New Roman"/>
                <a:ea typeface="Times New Roman"/>
                <a:cs typeface="Times New Roman"/>
                <a:sym typeface="Times New Roman"/>
              </a:rPr>
              <a:t>Part I</a:t>
            </a:r>
            <a:endParaRPr sz="7200"/>
          </a:p>
        </p:txBody>
      </p:sp>
    </p:spTree>
  </p:cSld>
  <p:clrMapOvr>
    <a:masterClrMapping/>
  </p:clrMapOvr>
  <mc:AlternateContent>
    <mc:Choice Requires="p14">
      <p:transition spd="slow">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501"/>
                                        </p:tgtEl>
                                        <p:attrNameLst>
                                          <p:attrName>style.visibility</p:attrName>
                                        </p:attrNameLst>
                                      </p:cBhvr>
                                      <p:to>
                                        <p:strVal val="visible"/>
                                      </p:to>
                                    </p:set>
                                    <p:anim calcmode="lin" valueType="num">
                                      <p:cBhvr additive="base">
                                        <p:cTn dur="1000"/>
                                        <p:tgtEl>
                                          <p:spTgt spid="501"/>
                                        </p:tgtEl>
                                        <p:attrNameLst>
                                          <p:attrName>ppt_w</p:attrName>
                                        </p:attrNameLst>
                                      </p:cBhvr>
                                      <p:tavLst>
                                        <p:tav fmla="" tm="0">
                                          <p:val>
                                            <p:strVal val="0"/>
                                          </p:val>
                                        </p:tav>
                                        <p:tav fmla="" tm="100000">
                                          <p:val>
                                            <p:strVal val="#ppt_w"/>
                                          </p:val>
                                        </p:tav>
                                      </p:tavLst>
                                    </p:anim>
                                    <p:anim calcmode="lin" valueType="num">
                                      <p:cBhvr additive="base">
                                        <p:cTn dur="1000"/>
                                        <p:tgtEl>
                                          <p:spTgt spid="50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63"/>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grpSp>
        <p:nvGrpSpPr>
          <p:cNvPr id="513" name="Google Shape;513;p63"/>
          <p:cNvGrpSpPr/>
          <p:nvPr/>
        </p:nvGrpSpPr>
        <p:grpSpPr>
          <a:xfrm>
            <a:off x="386505" y="-11"/>
            <a:ext cx="2273133" cy="432000"/>
            <a:chOff x="62975" y="-576067"/>
            <a:chExt cx="2880300" cy="576000"/>
          </a:xfrm>
        </p:grpSpPr>
        <p:sp>
          <p:nvSpPr>
            <p:cNvPr id="514" name="Google Shape;514;p63"/>
            <p:cNvSpPr/>
            <p:nvPr/>
          </p:nvSpPr>
          <p:spPr>
            <a:xfrm>
              <a:off x="62975" y="-576067"/>
              <a:ext cx="2880300" cy="576000"/>
            </a:xfrm>
            <a:prstGeom prst="roundRect">
              <a:avLst>
                <a:gd fmla="val 16667" name="adj"/>
              </a:avLst>
            </a:prstGeom>
            <a:gradFill>
              <a:gsLst>
                <a:gs pos="0">
                  <a:srgbClr val="2E5E97"/>
                </a:gs>
                <a:gs pos="80000">
                  <a:srgbClr val="3C7BC7"/>
                </a:gs>
                <a:gs pos="100000">
                  <a:srgbClr val="3A7CCA"/>
                </a:gs>
              </a:gsLst>
              <a:lin ang="16200038" scaled="0"/>
            </a:gradFill>
            <a:ln cap="flat" cmpd="sng" w="9525">
              <a:solidFill>
                <a:srgbClr val="FFFFFF"/>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515" name="Google Shape;515;p63"/>
            <p:cNvSpPr/>
            <p:nvPr/>
          </p:nvSpPr>
          <p:spPr>
            <a:xfrm>
              <a:off x="73595" y="-547005"/>
              <a:ext cx="2824200" cy="459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i="0" lang="en" sz="2400" u="none" cap="none" strike="noStrike">
                  <a:solidFill>
                    <a:srgbClr val="FFFFFF"/>
                  </a:solidFill>
                  <a:latin typeface="Tahoma"/>
                  <a:ea typeface="Tahoma"/>
                  <a:cs typeface="Tahoma"/>
                  <a:sym typeface="Tahoma"/>
                </a:rPr>
                <a:t> </a:t>
              </a:r>
              <a:r>
                <a:rPr b="1" lang="en" sz="2400">
                  <a:solidFill>
                    <a:srgbClr val="FFFFFF"/>
                  </a:solidFill>
                  <a:latin typeface="Tahoma"/>
                  <a:ea typeface="Tahoma"/>
                  <a:cs typeface="Tahoma"/>
                  <a:sym typeface="Tahoma"/>
                </a:rPr>
                <a:t>Cart Design</a:t>
              </a:r>
              <a:endParaRPr/>
            </a:p>
          </p:txBody>
        </p:sp>
      </p:grpSp>
      <p:sp>
        <p:nvSpPr>
          <p:cNvPr id="516" name="Google Shape;516;p63"/>
          <p:cNvSpPr/>
          <p:nvPr/>
        </p:nvSpPr>
        <p:spPr>
          <a:xfrm>
            <a:off x="5071975" y="442175"/>
            <a:ext cx="4031700" cy="4701300"/>
          </a:xfrm>
          <a:prstGeom prst="rect">
            <a:avLst/>
          </a:prstGeom>
          <a:noFill/>
          <a:ln cap="flat" cmpd="sng" w="9525">
            <a:solidFill>
              <a:srgbClr val="00B0F0"/>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Tahoma"/>
              <a:buNone/>
            </a:pPr>
            <a:r>
              <a:t/>
            </a:r>
            <a:endParaRPr b="1" sz="1800" u="sng">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Tahoma"/>
              <a:buNone/>
            </a:pPr>
            <a:r>
              <a:t/>
            </a:r>
            <a:endParaRPr b="1" sz="1800" u="sng">
              <a:latin typeface="Tahoma"/>
              <a:ea typeface="Tahoma"/>
              <a:cs typeface="Tahoma"/>
              <a:sym typeface="Tahoma"/>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p:txBody>
      </p:sp>
      <p:pic>
        <p:nvPicPr>
          <p:cNvPr id="517" name="Google Shape;517;p63"/>
          <p:cNvPicPr preferRelativeResize="0"/>
          <p:nvPr/>
        </p:nvPicPr>
        <p:blipFill>
          <a:blip r:embed="rId3">
            <a:alphaModFix/>
          </a:blip>
          <a:stretch>
            <a:fillRect/>
          </a:stretch>
        </p:blipFill>
        <p:spPr>
          <a:xfrm>
            <a:off x="386500" y="442200"/>
            <a:ext cx="2554775" cy="4701299"/>
          </a:xfrm>
          <a:prstGeom prst="rect">
            <a:avLst/>
          </a:prstGeom>
          <a:noFill/>
          <a:ln>
            <a:noFill/>
          </a:ln>
        </p:spPr>
      </p:pic>
      <p:sp>
        <p:nvSpPr>
          <p:cNvPr id="518" name="Google Shape;518;p63"/>
          <p:cNvSpPr txBox="1"/>
          <p:nvPr/>
        </p:nvSpPr>
        <p:spPr>
          <a:xfrm>
            <a:off x="5204300" y="624775"/>
            <a:ext cx="2845800" cy="636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Cart activity</a:t>
            </a:r>
            <a:endParaRPr b="1"/>
          </a:p>
        </p:txBody>
      </p:sp>
      <p:sp>
        <p:nvSpPr>
          <p:cNvPr id="519" name="Google Shape;519;p63"/>
          <p:cNvSpPr txBox="1"/>
          <p:nvPr/>
        </p:nvSpPr>
        <p:spPr>
          <a:xfrm>
            <a:off x="5204300" y="1202975"/>
            <a:ext cx="3977400" cy="591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solidFill>
                  <a:srgbClr val="FF0000"/>
                </a:solidFill>
              </a:rPr>
              <a:t>CartAdapter</a:t>
            </a:r>
            <a:r>
              <a:rPr b="1" lang="en"/>
              <a:t> and </a:t>
            </a:r>
            <a:r>
              <a:rPr b="1" lang="en">
                <a:solidFill>
                  <a:srgbClr val="FF0000"/>
                </a:solidFill>
              </a:rPr>
              <a:t>CartViewHolder</a:t>
            </a:r>
            <a:r>
              <a:rPr b="1" lang="en"/>
              <a:t> to load the food in cart</a:t>
            </a:r>
            <a:endParaRPr b="1"/>
          </a:p>
        </p:txBody>
      </p:sp>
      <p:sp>
        <p:nvSpPr>
          <p:cNvPr id="520" name="Google Shape;520;p63"/>
          <p:cNvSpPr txBox="1"/>
          <p:nvPr/>
        </p:nvSpPr>
        <p:spPr>
          <a:xfrm>
            <a:off x="5204300" y="2022275"/>
            <a:ext cx="3977400" cy="94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Place </a:t>
            </a:r>
            <a:r>
              <a:rPr b="1" lang="en">
                <a:solidFill>
                  <a:schemeClr val="dk1"/>
                </a:solidFill>
              </a:rPr>
              <a:t>Order</a:t>
            </a:r>
            <a:r>
              <a:rPr b="1" lang="en"/>
              <a:t> </a:t>
            </a:r>
            <a:r>
              <a:rPr b="1" lang="en">
                <a:solidFill>
                  <a:srgbClr val="FF0000"/>
                </a:solidFill>
              </a:rPr>
              <a:t>CardView</a:t>
            </a:r>
            <a:r>
              <a:rPr b="1" lang="en"/>
              <a:t> </a:t>
            </a:r>
            <a:endParaRPr b="1"/>
          </a:p>
          <a:p>
            <a:pPr indent="-317500" lvl="1" marL="914400" rtl="0" algn="l">
              <a:spcBef>
                <a:spcPts val="0"/>
              </a:spcBef>
              <a:spcAft>
                <a:spcPts val="0"/>
              </a:spcAft>
              <a:buSzPts val="1400"/>
              <a:buChar char="○"/>
            </a:pPr>
            <a:r>
              <a:rPr b="1" lang="en"/>
              <a:t>Total Price</a:t>
            </a:r>
            <a:endParaRPr b="1"/>
          </a:p>
          <a:p>
            <a:pPr indent="-317500" lvl="1" marL="914400" rtl="0" algn="l">
              <a:spcBef>
                <a:spcPts val="0"/>
              </a:spcBef>
              <a:spcAft>
                <a:spcPts val="0"/>
              </a:spcAft>
              <a:buClr>
                <a:schemeClr val="dk1"/>
              </a:buClr>
              <a:buSzPts val="1400"/>
              <a:buChar char="○"/>
            </a:pPr>
            <a:r>
              <a:rPr b="1" lang="en">
                <a:solidFill>
                  <a:schemeClr val="dk1"/>
                </a:solidFill>
              </a:rPr>
              <a:t>Place Order Button</a:t>
            </a:r>
            <a:endParaRPr b="1">
              <a:solidFill>
                <a:schemeClr val="dk1"/>
              </a:solidFill>
            </a:endParaRPr>
          </a:p>
          <a:p>
            <a:pPr indent="0" lvl="0" marL="457200" rtl="0" algn="l">
              <a:spcBef>
                <a:spcPts val="0"/>
              </a:spcBef>
              <a:spcAft>
                <a:spcPts val="0"/>
              </a:spcAft>
              <a:buNone/>
            </a:pPr>
            <a:r>
              <a:t/>
            </a:r>
            <a:endParaRPr/>
          </a:p>
        </p:txBody>
      </p:sp>
      <p:sp>
        <p:nvSpPr>
          <p:cNvPr id="521" name="Google Shape;521;p63"/>
          <p:cNvSpPr txBox="1"/>
          <p:nvPr/>
        </p:nvSpPr>
        <p:spPr>
          <a:xfrm>
            <a:off x="5106750" y="2965175"/>
            <a:ext cx="4107300" cy="2039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0000"/>
              </a:buClr>
              <a:buSzPts val="1400"/>
              <a:buChar char="●"/>
            </a:pPr>
            <a:r>
              <a:rPr b="1" lang="en">
                <a:solidFill>
                  <a:srgbClr val="FF0000"/>
                </a:solidFill>
              </a:rPr>
              <a:t>loadListFood method</a:t>
            </a:r>
            <a:endParaRPr b="1">
              <a:solidFill>
                <a:srgbClr val="FF0000"/>
              </a:solidFill>
            </a:endParaRPr>
          </a:p>
          <a:p>
            <a:pPr indent="-317500" lvl="1" marL="914400" rtl="0" algn="l">
              <a:spcBef>
                <a:spcPts val="0"/>
              </a:spcBef>
              <a:spcAft>
                <a:spcPts val="0"/>
              </a:spcAft>
              <a:buSzPts val="1400"/>
              <a:buChar char="○"/>
            </a:pPr>
            <a:r>
              <a:rPr b="1" lang="en"/>
              <a:t>Get foods data from </a:t>
            </a:r>
            <a:r>
              <a:rPr b="1" lang="en">
                <a:solidFill>
                  <a:srgbClr val="FF0000"/>
                </a:solidFill>
              </a:rPr>
              <a:t>SQLite</a:t>
            </a:r>
            <a:r>
              <a:rPr b="1" lang="en"/>
              <a:t> using </a:t>
            </a:r>
            <a:r>
              <a:rPr b="1" lang="en">
                <a:solidFill>
                  <a:srgbClr val="FF0000"/>
                </a:solidFill>
              </a:rPr>
              <a:t>getCarts()</a:t>
            </a:r>
            <a:r>
              <a:rPr b="1" lang="en"/>
              <a:t> provided by SQLite Database class </a:t>
            </a:r>
            <a:endParaRPr b="1"/>
          </a:p>
          <a:p>
            <a:pPr indent="-317500" lvl="1" marL="914400" rtl="0" algn="l">
              <a:spcBef>
                <a:spcPts val="0"/>
              </a:spcBef>
              <a:spcAft>
                <a:spcPts val="0"/>
              </a:spcAft>
              <a:buSzPts val="1400"/>
              <a:buChar char="○"/>
            </a:pPr>
            <a:r>
              <a:rPr b="1" lang="en"/>
              <a:t>Set the foods data to </a:t>
            </a:r>
            <a:r>
              <a:rPr b="1" lang="en">
                <a:solidFill>
                  <a:srgbClr val="FF0000"/>
                </a:solidFill>
              </a:rPr>
              <a:t>CartAdapter</a:t>
            </a:r>
            <a:r>
              <a:rPr b="1" lang="en"/>
              <a:t> and display them in </a:t>
            </a:r>
            <a:r>
              <a:rPr b="1" lang="en">
                <a:solidFill>
                  <a:srgbClr val="FF0000"/>
                </a:solidFill>
              </a:rPr>
              <a:t>RecylerView</a:t>
            </a:r>
            <a:endParaRPr b="1">
              <a:solidFill>
                <a:srgbClr val="FF0000"/>
              </a:solidFill>
            </a:endParaRPr>
          </a:p>
          <a:p>
            <a:pPr indent="0" lvl="0" marL="457200" rtl="0" algn="l">
              <a:spcBef>
                <a:spcPts val="0"/>
              </a:spcBef>
              <a:spcAft>
                <a:spcPts val="0"/>
              </a:spcAft>
              <a:buNone/>
            </a:pPr>
            <a:r>
              <a:t/>
            </a:r>
            <a:endParaRPr b="1"/>
          </a:p>
        </p:txBody>
      </p:sp>
      <p:pic>
        <p:nvPicPr>
          <p:cNvPr id="522" name="Google Shape;522;p63"/>
          <p:cNvPicPr preferRelativeResize="0"/>
          <p:nvPr/>
        </p:nvPicPr>
        <p:blipFill>
          <a:blip r:embed="rId4">
            <a:alphaModFix/>
          </a:blip>
          <a:stretch>
            <a:fillRect/>
          </a:stretch>
        </p:blipFill>
        <p:spPr>
          <a:xfrm>
            <a:off x="2941263" y="442200"/>
            <a:ext cx="2078687" cy="4701299"/>
          </a:xfrm>
          <a:prstGeom prst="rect">
            <a:avLst/>
          </a:prstGeom>
          <a:noFill/>
          <a:ln>
            <a:noFill/>
          </a:ln>
        </p:spPr>
      </p:pic>
    </p:spTree>
  </p:cSld>
  <p:clrMapOvr>
    <a:masterClrMapping/>
  </p:clrMapOvr>
  <mc:AlternateContent>
    <mc:Choice Requires="p14">
      <p:transition spd="slow">
        <p14:prism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64"/>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grpSp>
        <p:nvGrpSpPr>
          <p:cNvPr id="528" name="Google Shape;528;p64"/>
          <p:cNvGrpSpPr/>
          <p:nvPr/>
        </p:nvGrpSpPr>
        <p:grpSpPr>
          <a:xfrm>
            <a:off x="375527" y="-3"/>
            <a:ext cx="2472450" cy="432000"/>
            <a:chOff x="0" y="0"/>
            <a:chExt cx="2880300" cy="576000"/>
          </a:xfrm>
        </p:grpSpPr>
        <p:sp>
          <p:nvSpPr>
            <p:cNvPr id="529" name="Google Shape;529;p64"/>
            <p:cNvSpPr/>
            <p:nvPr/>
          </p:nvSpPr>
          <p:spPr>
            <a:xfrm>
              <a:off x="0" y="0"/>
              <a:ext cx="2880300" cy="576000"/>
            </a:xfrm>
            <a:prstGeom prst="roundRect">
              <a:avLst>
                <a:gd fmla="val 16667" name="adj"/>
              </a:avLst>
            </a:prstGeom>
            <a:gradFill>
              <a:gsLst>
                <a:gs pos="0">
                  <a:srgbClr val="2E5E97"/>
                </a:gs>
                <a:gs pos="80000">
                  <a:srgbClr val="3C7BC7"/>
                </a:gs>
                <a:gs pos="100000">
                  <a:srgbClr val="3A7CCA"/>
                </a:gs>
              </a:gsLst>
              <a:lin ang="16200038" scaled="0"/>
            </a:gradFill>
            <a:ln cap="flat" cmpd="sng" w="9525">
              <a:solidFill>
                <a:srgbClr val="FFFFFF"/>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530" name="Google Shape;530;p64"/>
            <p:cNvSpPr/>
            <p:nvPr/>
          </p:nvSpPr>
          <p:spPr>
            <a:xfrm>
              <a:off x="28120" y="58162"/>
              <a:ext cx="2824200" cy="459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i="0" lang="en" sz="2400" u="none" cap="none" strike="noStrike">
                  <a:solidFill>
                    <a:srgbClr val="FFFFFF"/>
                  </a:solidFill>
                  <a:latin typeface="Tahoma"/>
                  <a:ea typeface="Tahoma"/>
                  <a:cs typeface="Tahoma"/>
                  <a:sym typeface="Tahoma"/>
                </a:rPr>
                <a:t> </a:t>
              </a:r>
              <a:r>
                <a:rPr b="1" lang="en" sz="2400">
                  <a:solidFill>
                    <a:srgbClr val="FFFFFF"/>
                  </a:solidFill>
                  <a:latin typeface="Tahoma"/>
                  <a:ea typeface="Tahoma"/>
                  <a:cs typeface="Tahoma"/>
                  <a:sym typeface="Tahoma"/>
                </a:rPr>
                <a:t>InventoryList</a:t>
              </a:r>
              <a:endParaRPr/>
            </a:p>
          </p:txBody>
        </p:sp>
      </p:grpSp>
      <p:sp>
        <p:nvSpPr>
          <p:cNvPr id="531" name="Google Shape;531;p64"/>
          <p:cNvSpPr/>
          <p:nvPr/>
        </p:nvSpPr>
        <p:spPr>
          <a:xfrm>
            <a:off x="375525" y="403150"/>
            <a:ext cx="4423200" cy="47403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dk1"/>
              </a:buClr>
              <a:buSzPts val="1100"/>
              <a:buFont typeface="Arial"/>
              <a:buNone/>
            </a:pPr>
            <a:r>
              <a:rPr lang="en" sz="1100">
                <a:solidFill>
                  <a:srgbClr val="FF0000"/>
                </a:solidFill>
              </a:rPr>
              <a:t>//this thread updates the inventoryList from firebase</a:t>
            </a:r>
            <a:endParaRPr sz="1100">
              <a:solidFill>
                <a:srgbClr val="FF0000"/>
              </a:solidFill>
            </a:endParaRPr>
          </a:p>
          <a:p>
            <a:pPr indent="0" lvl="0" marL="0" rtl="0" algn="l">
              <a:spcBef>
                <a:spcPts val="0"/>
              </a:spcBef>
              <a:spcAft>
                <a:spcPts val="0"/>
              </a:spcAft>
              <a:buClr>
                <a:schemeClr val="dk1"/>
              </a:buClr>
              <a:buSzPts val="1100"/>
              <a:buFont typeface="Arial"/>
              <a:buNone/>
            </a:pPr>
            <a:r>
              <a:rPr lang="en" sz="1100"/>
              <a:t>class IventoryListThread implements Runnable</a:t>
            </a:r>
            <a:endParaRPr sz="1100"/>
          </a:p>
          <a:p>
            <a:pPr indent="0" lvl="0" marL="0" rtl="0" algn="l">
              <a:spcBef>
                <a:spcPts val="0"/>
              </a:spcBef>
              <a:spcAft>
                <a:spcPts val="0"/>
              </a:spcAft>
              <a:buClr>
                <a:schemeClr val="dk1"/>
              </a:buClr>
              <a:buSzPts val="1100"/>
              <a:buFont typeface="Arial"/>
              <a:buNone/>
            </a:pPr>
            <a:r>
              <a:rPr lang="en" sz="1100"/>
              <a:t>{</a:t>
            </a:r>
            <a:endParaRPr sz="1100"/>
          </a:p>
          <a:p>
            <a:pPr indent="0" lvl="0" marL="0" rtl="0" algn="l">
              <a:spcBef>
                <a:spcPts val="0"/>
              </a:spcBef>
              <a:spcAft>
                <a:spcPts val="0"/>
              </a:spcAft>
              <a:buClr>
                <a:schemeClr val="dk1"/>
              </a:buClr>
              <a:buSzPts val="1100"/>
              <a:buFont typeface="Arial"/>
              <a:buNone/>
            </a:pPr>
            <a:r>
              <a:rPr lang="en" sz="1100"/>
              <a:t>    DatabaseReference foods = FirebaseDatabase.</a:t>
            </a:r>
            <a:r>
              <a:rPr lang="en" sz="1100">
                <a:solidFill>
                  <a:srgbClr val="FF0000"/>
                </a:solidFill>
              </a:rPr>
              <a:t>getInstance().getReference("Foods");</a:t>
            </a:r>
            <a:endParaRPr sz="1100">
              <a:solidFill>
                <a:srgbClr val="FF0000"/>
              </a:solidFill>
            </a:endParaRPr>
          </a:p>
          <a:p>
            <a:pPr indent="0" lvl="0" marL="0" rtl="0" algn="l">
              <a:spcBef>
                <a:spcPts val="0"/>
              </a:spcBef>
              <a:spcAft>
                <a:spcPts val="0"/>
              </a:spcAft>
              <a:buClr>
                <a:schemeClr val="dk1"/>
              </a:buClr>
              <a:buSzPts val="1100"/>
              <a:buFont typeface="Arial"/>
              <a:buNone/>
            </a:pPr>
            <a:r>
              <a:t/>
            </a:r>
            <a:endParaRPr sz="1100">
              <a:solidFill>
                <a:srgbClr val="FF0000"/>
              </a:solidFill>
            </a:endParaRPr>
          </a:p>
          <a:p>
            <a:pPr indent="0" lvl="0" marL="0" rtl="0" algn="l">
              <a:spcBef>
                <a:spcPts val="0"/>
              </a:spcBef>
              <a:spcAft>
                <a:spcPts val="0"/>
              </a:spcAft>
              <a:buClr>
                <a:schemeClr val="dk1"/>
              </a:buClr>
              <a:buSzPts val="1100"/>
              <a:buFont typeface="Arial"/>
              <a:buNone/>
            </a:pPr>
            <a:r>
              <a:rPr lang="en" sz="1100"/>
              <a:t>    public void run()</a:t>
            </a:r>
            <a:endParaRPr sz="1100"/>
          </a:p>
          <a:p>
            <a:pPr indent="0" lvl="0" marL="0" rtl="0" algn="l">
              <a:spcBef>
                <a:spcPts val="0"/>
              </a:spcBef>
              <a:spcAft>
                <a:spcPts val="0"/>
              </a:spcAft>
              <a:buClr>
                <a:schemeClr val="dk1"/>
              </a:buClr>
              <a:buSzPts val="1100"/>
              <a:buFont typeface="Arial"/>
              <a:buNone/>
            </a:pPr>
            <a:r>
              <a:rPr lang="en" sz="1100"/>
              <a:t>    {</a:t>
            </a:r>
            <a:endParaRPr sz="1100"/>
          </a:p>
          <a:p>
            <a:pPr indent="0" lvl="0" marL="0" rtl="0" algn="l">
              <a:spcBef>
                <a:spcPts val="0"/>
              </a:spcBef>
              <a:spcAft>
                <a:spcPts val="0"/>
              </a:spcAft>
              <a:buClr>
                <a:schemeClr val="dk1"/>
              </a:buClr>
              <a:buSzPts val="1100"/>
              <a:buFont typeface="Arial"/>
              <a:buNone/>
            </a:pPr>
            <a:r>
              <a:rPr lang="en" sz="1100"/>
              <a:t>        foods.</a:t>
            </a:r>
            <a:r>
              <a:rPr lang="en" sz="1100">
                <a:solidFill>
                  <a:srgbClr val="FF0000"/>
                </a:solidFill>
              </a:rPr>
              <a:t>addValueEventListener</a:t>
            </a:r>
            <a:r>
              <a:rPr lang="en" sz="1100"/>
              <a:t>(new ValueEventListener() {</a:t>
            </a:r>
            <a:endParaRPr sz="1100"/>
          </a:p>
          <a:p>
            <a:pPr indent="0" lvl="0" marL="0" rtl="0" algn="l">
              <a:spcBef>
                <a:spcPts val="0"/>
              </a:spcBef>
              <a:spcAft>
                <a:spcPts val="0"/>
              </a:spcAft>
              <a:buClr>
                <a:schemeClr val="dk1"/>
              </a:buClr>
              <a:buSzPts val="1100"/>
              <a:buFont typeface="Arial"/>
              <a:buNone/>
            </a:pPr>
            <a:r>
              <a:rPr lang="en" sz="1100"/>
              <a:t>            @Override</a:t>
            </a:r>
            <a:endParaRPr sz="1100"/>
          </a:p>
          <a:p>
            <a:pPr indent="0" lvl="0" marL="0" rtl="0" algn="l">
              <a:spcBef>
                <a:spcPts val="0"/>
              </a:spcBef>
              <a:spcAft>
                <a:spcPts val="0"/>
              </a:spcAft>
              <a:buClr>
                <a:schemeClr val="dk1"/>
              </a:buClr>
              <a:buSzPts val="1100"/>
              <a:buFont typeface="Arial"/>
              <a:buNone/>
            </a:pPr>
            <a:r>
              <a:rPr lang="en" sz="1100"/>
              <a:t>            public void onDataChange(DataSnapshot dataSnapshot) {</a:t>
            </a:r>
            <a:endParaRPr sz="1100"/>
          </a:p>
          <a:p>
            <a:pPr indent="0" lvl="0" marL="0" rtl="0" algn="l">
              <a:spcBef>
                <a:spcPts val="0"/>
              </a:spcBef>
              <a:spcAft>
                <a:spcPts val="0"/>
              </a:spcAft>
              <a:buClr>
                <a:schemeClr val="dk1"/>
              </a:buClr>
              <a:buSzPts val="1100"/>
              <a:buFont typeface="Arial"/>
              <a:buNone/>
            </a:pPr>
            <a:r>
              <a:rPr lang="en" sz="1100"/>
              <a:t>                inventoryList.clear();</a:t>
            </a:r>
            <a:endParaRPr sz="1100"/>
          </a:p>
          <a:p>
            <a:pPr indent="0" lvl="0" marL="0" rtl="0" algn="l">
              <a:spcBef>
                <a:spcPts val="0"/>
              </a:spcBef>
              <a:spcAft>
                <a:spcPts val="0"/>
              </a:spcAft>
              <a:buClr>
                <a:schemeClr val="dk1"/>
              </a:buClr>
              <a:buSzPts val="1100"/>
              <a:buFont typeface="Arial"/>
              <a:buNone/>
            </a:pPr>
            <a:r>
              <a:rPr lang="en" sz="1100"/>
              <a:t>                for(DataSnapshot singleSnapshot : dataSnapshot.getChildren()){</a:t>
            </a:r>
            <a:endParaRPr sz="1100"/>
          </a:p>
          <a:p>
            <a:pPr indent="0" lvl="0" marL="0" rtl="0" algn="l">
              <a:spcBef>
                <a:spcPts val="0"/>
              </a:spcBef>
              <a:spcAft>
                <a:spcPts val="0"/>
              </a:spcAft>
              <a:buClr>
                <a:schemeClr val="dk1"/>
              </a:buClr>
              <a:buSzPts val="1100"/>
              <a:buFont typeface="Arial"/>
              <a:buNone/>
            </a:pPr>
            <a:r>
              <a:rPr lang="en" sz="1100"/>
              <a:t>                    inventory = singleSnapshot.getValue(Food.class);</a:t>
            </a:r>
            <a:endParaRPr sz="1100"/>
          </a:p>
          <a:p>
            <a:pPr indent="0" lvl="0" marL="0" rtl="0" algn="l">
              <a:spcBef>
                <a:spcPts val="0"/>
              </a:spcBef>
              <a:spcAft>
                <a:spcPts val="0"/>
              </a:spcAft>
              <a:buClr>
                <a:schemeClr val="dk1"/>
              </a:buClr>
              <a:buSzPts val="1100"/>
              <a:buFont typeface="Arial"/>
              <a:buNone/>
            </a:pPr>
            <a:r>
              <a:rPr lang="en" sz="1100"/>
              <a:t>                    </a:t>
            </a:r>
            <a:r>
              <a:rPr lang="en" sz="1100">
                <a:solidFill>
                  <a:srgbClr val="FF0000"/>
                </a:solidFill>
              </a:rPr>
              <a:t>inventoryList.add(inventory);</a:t>
            </a:r>
            <a:endParaRPr sz="1100">
              <a:solidFill>
                <a:srgbClr val="FF0000"/>
              </a:solidFill>
            </a:endParaRPr>
          </a:p>
          <a:p>
            <a:pPr indent="0" lvl="0" marL="0" rtl="0" algn="l">
              <a:spcBef>
                <a:spcPts val="0"/>
              </a:spcBef>
              <a:spcAft>
                <a:spcPts val="0"/>
              </a:spcAft>
              <a:buClr>
                <a:schemeClr val="dk1"/>
              </a:buClr>
              <a:buSzPts val="1100"/>
              <a:buFont typeface="Arial"/>
              <a:buNone/>
            </a:pPr>
            <a:r>
              <a:rPr lang="en" sz="1100"/>
              <a:t>                }</a:t>
            </a:r>
            <a:endParaRPr sz="1100"/>
          </a:p>
          <a:p>
            <a:pPr indent="0" lvl="0" marL="0" rtl="0" algn="l">
              <a:spcBef>
                <a:spcPts val="0"/>
              </a:spcBef>
              <a:spcAft>
                <a:spcPts val="0"/>
              </a:spcAft>
              <a:buClr>
                <a:schemeClr val="dk1"/>
              </a:buClr>
              <a:buSzPts val="1100"/>
              <a:buFont typeface="Arial"/>
              <a:buNone/>
            </a:pPr>
            <a:r>
              <a:rPr lang="en" sz="1100"/>
              <a:t>                System.out.println(inventoryList.size());</a:t>
            </a:r>
            <a:endParaRPr sz="1100"/>
          </a:p>
          <a:p>
            <a:pPr indent="0" lvl="0" marL="0" rtl="0" algn="l">
              <a:spcBef>
                <a:spcPts val="0"/>
              </a:spcBef>
              <a:spcAft>
                <a:spcPts val="0"/>
              </a:spcAft>
              <a:buClr>
                <a:schemeClr val="dk1"/>
              </a:buClr>
              <a:buSzPts val="1100"/>
              <a:buFont typeface="Arial"/>
              <a:buNone/>
            </a:pPr>
            <a:r>
              <a:rPr lang="en" sz="1100"/>
              <a:t>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            @Override</a:t>
            </a:r>
            <a:endParaRPr sz="1100"/>
          </a:p>
          <a:p>
            <a:pPr indent="0" lvl="0" marL="0" rtl="0" algn="l">
              <a:spcBef>
                <a:spcPts val="0"/>
              </a:spcBef>
              <a:spcAft>
                <a:spcPts val="0"/>
              </a:spcAft>
              <a:buClr>
                <a:schemeClr val="dk1"/>
              </a:buClr>
              <a:buSzPts val="1100"/>
              <a:buFont typeface="Arial"/>
              <a:buNone/>
            </a:pPr>
            <a:r>
              <a:rPr lang="en" sz="1100"/>
              <a:t>            public void onCancelled(DatabaseError databaseError)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    }</a:t>
            </a:r>
            <a:endParaRPr sz="1100"/>
          </a:p>
          <a:p>
            <a:pPr indent="0" lvl="0" marL="0" rtl="0" algn="l">
              <a:spcBef>
                <a:spcPts val="0"/>
              </a:spcBef>
              <a:spcAft>
                <a:spcPts val="0"/>
              </a:spcAft>
              <a:buClr>
                <a:schemeClr val="dk1"/>
              </a:buClr>
              <a:buSzPts val="1100"/>
              <a:buFont typeface="Arial"/>
              <a:buNone/>
            </a:pPr>
            <a:r>
              <a:rPr lang="en" sz="1100"/>
              <a:t>}</a:t>
            </a:r>
            <a:endParaRPr sz="1100"/>
          </a:p>
        </p:txBody>
      </p:sp>
      <p:sp>
        <p:nvSpPr>
          <p:cNvPr id="532" name="Google Shape;532;p64"/>
          <p:cNvSpPr/>
          <p:nvPr/>
        </p:nvSpPr>
        <p:spPr>
          <a:xfrm>
            <a:off x="4798725" y="264825"/>
            <a:ext cx="4345200" cy="47403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None/>
            </a:pPr>
            <a:r>
              <a:rPr lang="en">
                <a:solidFill>
                  <a:srgbClr val="FF0000"/>
                </a:solidFill>
              </a:rPr>
              <a:t>//The executor can makes inventorylistthread running in interval, which is 1 hour</a:t>
            </a:r>
            <a:endParaRPr>
              <a:solidFill>
                <a:srgbClr val="FF0000"/>
              </a:solidFill>
            </a:endParaRPr>
          </a:p>
          <a:p>
            <a:pPr indent="0" lvl="0" marL="0" rtl="0" algn="l">
              <a:spcBef>
                <a:spcPts val="0"/>
              </a:spcBef>
              <a:spcAft>
                <a:spcPts val="0"/>
              </a:spcAft>
              <a:buNone/>
            </a:pPr>
            <a:r>
              <a:rPr lang="en"/>
              <a:t>    ScheduledExecutorService executor = Executors.newSingleThreadScheduledExecutor();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lang="en">
                <a:solidFill>
                  <a:srgbClr val="FF0000"/>
                </a:solidFill>
              </a:rPr>
              <a:t>thread running in 1 hour interval</a:t>
            </a:r>
            <a:endParaRPr>
              <a:solidFill>
                <a:srgbClr val="FF0000"/>
              </a:solidFill>
            </a:endParaRPr>
          </a:p>
          <a:p>
            <a:pPr indent="0" lvl="0" marL="0" rtl="0" algn="l">
              <a:spcBef>
                <a:spcPts val="0"/>
              </a:spcBef>
              <a:spcAft>
                <a:spcPts val="0"/>
              </a:spcAft>
              <a:buNone/>
            </a:pPr>
            <a:r>
              <a:rPr lang="en"/>
              <a:t>        executor.scheduleAtFixedRate(</a:t>
            </a:r>
            <a:r>
              <a:rPr lang="en">
                <a:solidFill>
                  <a:srgbClr val="FF0000"/>
                </a:solidFill>
              </a:rPr>
              <a:t>inventorylistthread</a:t>
            </a:r>
            <a:r>
              <a:rPr lang="en"/>
              <a:t>, 0, 60, TimeUnit.MINUTES);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FF0000"/>
                </a:solidFill>
              </a:rPr>
              <a:t>//When the "Place Order" button clicked</a:t>
            </a:r>
            <a:endParaRPr>
              <a:solidFill>
                <a:srgbClr val="FF0000"/>
              </a:solidFill>
            </a:endParaRPr>
          </a:p>
          <a:p>
            <a:pPr indent="0" lvl="0" marL="0" rtl="0" algn="l">
              <a:spcBef>
                <a:spcPts val="0"/>
              </a:spcBef>
              <a:spcAft>
                <a:spcPts val="0"/>
              </a:spcAft>
              <a:buNone/>
            </a:pPr>
            <a:r>
              <a:rPr lang="en"/>
              <a:t>        btnPlace.setOnClickListener(new View.OnClickListener() {</a:t>
            </a:r>
            <a:endParaRPr/>
          </a:p>
          <a:p>
            <a:pPr indent="0" lvl="0" marL="0" rtl="0" algn="l">
              <a:spcBef>
                <a:spcPts val="0"/>
              </a:spcBef>
              <a:spcAft>
                <a:spcPts val="0"/>
              </a:spcAft>
              <a:buNone/>
            </a:pPr>
            <a:r>
              <a:rPr lang="en"/>
              <a:t>            @Override</a:t>
            </a:r>
            <a:endParaRPr/>
          </a:p>
          <a:p>
            <a:pPr indent="0" lvl="0" marL="0" rtl="0" algn="l">
              <a:spcBef>
                <a:spcPts val="0"/>
              </a:spcBef>
              <a:spcAft>
                <a:spcPts val="0"/>
              </a:spcAft>
              <a:buNone/>
            </a:pPr>
            <a:r>
              <a:rPr lang="en"/>
              <a:t>            public void onClick(View v) {</a:t>
            </a:r>
            <a:endParaRPr/>
          </a:p>
          <a:p>
            <a:pPr indent="0" lvl="0" marL="0" rtl="0" algn="l">
              <a:spcBef>
                <a:spcPts val="0"/>
              </a:spcBef>
              <a:spcAft>
                <a:spcPts val="0"/>
              </a:spcAft>
              <a:buNone/>
            </a:pPr>
            <a:r>
              <a:rPr lang="en"/>
              <a:t>                </a:t>
            </a:r>
            <a:r>
              <a:rPr lang="en">
                <a:solidFill>
                  <a:srgbClr val="FF0000"/>
                </a:solidFill>
              </a:rPr>
              <a:t>//update invetoryList immediately first</a:t>
            </a:r>
            <a:endParaRPr>
              <a:solidFill>
                <a:srgbClr val="FF0000"/>
              </a:solidFill>
            </a:endParaRPr>
          </a:p>
          <a:p>
            <a:pPr indent="0" lvl="0" marL="0" rtl="0" algn="l">
              <a:spcBef>
                <a:spcPts val="0"/>
              </a:spcBef>
              <a:spcAft>
                <a:spcPts val="0"/>
              </a:spcAft>
              <a:buNone/>
            </a:pPr>
            <a:r>
              <a:rPr lang="en"/>
              <a:t>                executor.scheduleAtFixedRate(</a:t>
            </a:r>
            <a:r>
              <a:rPr lang="en">
                <a:solidFill>
                  <a:srgbClr val="FF0000"/>
                </a:solidFill>
              </a:rPr>
              <a:t>inventorylistthread</a:t>
            </a:r>
            <a:r>
              <a:rPr lang="en"/>
              <a:t>, 0, 60, TimeUnit.MINUTES);</a:t>
            </a:r>
            <a:endParaRPr/>
          </a:p>
          <a:p>
            <a:pPr indent="0" lvl="0" marL="0" rtl="0" algn="l">
              <a:spcBef>
                <a:spcPts val="0"/>
              </a:spcBef>
              <a:spcAft>
                <a:spcPts val="0"/>
              </a:spcAft>
              <a:buNone/>
            </a:pPr>
            <a:r>
              <a:t/>
            </a:r>
            <a:endParaRPr/>
          </a:p>
        </p:txBody>
      </p:sp>
    </p:spTree>
  </p:cSld>
  <p:clrMapOvr>
    <a:masterClrMapping/>
  </p:clrMapOvr>
  <mc:AlternateContent>
    <mc:Choice Requires="p14">
      <p:transition spd="slow">
        <p14:prism dir="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65"/>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grpSp>
        <p:nvGrpSpPr>
          <p:cNvPr id="538" name="Google Shape;538;p65"/>
          <p:cNvGrpSpPr/>
          <p:nvPr/>
        </p:nvGrpSpPr>
        <p:grpSpPr>
          <a:xfrm>
            <a:off x="375527" y="-3"/>
            <a:ext cx="4150224" cy="432000"/>
            <a:chOff x="0" y="0"/>
            <a:chExt cx="2880300" cy="576000"/>
          </a:xfrm>
        </p:grpSpPr>
        <p:sp>
          <p:nvSpPr>
            <p:cNvPr id="539" name="Google Shape;539;p65"/>
            <p:cNvSpPr/>
            <p:nvPr/>
          </p:nvSpPr>
          <p:spPr>
            <a:xfrm>
              <a:off x="0" y="0"/>
              <a:ext cx="2880300" cy="576000"/>
            </a:xfrm>
            <a:prstGeom prst="roundRect">
              <a:avLst>
                <a:gd fmla="val 16667" name="adj"/>
              </a:avLst>
            </a:prstGeom>
            <a:gradFill>
              <a:gsLst>
                <a:gs pos="0">
                  <a:srgbClr val="2E5E97"/>
                </a:gs>
                <a:gs pos="80000">
                  <a:srgbClr val="3C7BC7"/>
                </a:gs>
                <a:gs pos="100000">
                  <a:srgbClr val="3A7CCA"/>
                </a:gs>
              </a:gsLst>
              <a:lin ang="16200038" scaled="0"/>
            </a:gradFill>
            <a:ln cap="flat" cmpd="sng" w="9525">
              <a:solidFill>
                <a:srgbClr val="FFFFFF"/>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540" name="Google Shape;540;p65"/>
            <p:cNvSpPr/>
            <p:nvPr/>
          </p:nvSpPr>
          <p:spPr>
            <a:xfrm>
              <a:off x="28120" y="58162"/>
              <a:ext cx="2824200" cy="459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i="0" lang="en" sz="2400" u="none" cap="none" strike="noStrike">
                  <a:solidFill>
                    <a:srgbClr val="FFFFFF"/>
                  </a:solidFill>
                  <a:latin typeface="Tahoma"/>
                  <a:ea typeface="Tahoma"/>
                  <a:cs typeface="Tahoma"/>
                  <a:sym typeface="Tahoma"/>
                </a:rPr>
                <a:t> </a:t>
              </a:r>
              <a:r>
                <a:rPr b="1" lang="en" sz="2400">
                  <a:solidFill>
                    <a:srgbClr val="FFFFFF"/>
                  </a:solidFill>
                  <a:latin typeface="Tahoma"/>
                  <a:ea typeface="Tahoma"/>
                  <a:cs typeface="Tahoma"/>
                  <a:sym typeface="Tahoma"/>
                </a:rPr>
                <a:t>Food Availability Check</a:t>
              </a:r>
              <a:endParaRPr/>
            </a:p>
          </p:txBody>
        </p:sp>
      </p:grpSp>
      <p:sp>
        <p:nvSpPr>
          <p:cNvPr id="541" name="Google Shape;541;p65"/>
          <p:cNvSpPr/>
          <p:nvPr/>
        </p:nvSpPr>
        <p:spPr>
          <a:xfrm>
            <a:off x="3639800" y="458025"/>
            <a:ext cx="5541900" cy="47403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None/>
            </a:pPr>
            <a:r>
              <a:rPr lang="en" sz="1200">
                <a:solidFill>
                  <a:srgbClr val="FF0000"/>
                </a:solidFill>
              </a:rPr>
              <a:t>//Find out whether the foods in order contains unavailable food</a:t>
            </a:r>
            <a:endParaRPr sz="1200">
              <a:solidFill>
                <a:srgbClr val="FF0000"/>
              </a:solidFill>
            </a:endParaRPr>
          </a:p>
          <a:p>
            <a:pPr indent="0" lvl="0" marL="0" rtl="0" algn="l">
              <a:spcBef>
                <a:spcPts val="0"/>
              </a:spcBef>
              <a:spcAft>
                <a:spcPts val="0"/>
              </a:spcAft>
              <a:buNone/>
            </a:pPr>
            <a:r>
              <a:rPr lang="en" sz="1200"/>
              <a:t>    private boolean checkavailability(</a:t>
            </a:r>
            <a:r>
              <a:rPr lang="en" sz="1200">
                <a:solidFill>
                  <a:srgbClr val="FF0000"/>
                </a:solidFill>
              </a:rPr>
              <a:t>List&lt;Order&gt; cart</a:t>
            </a:r>
            <a:r>
              <a:rPr lang="en" sz="1200"/>
              <a:t>){</a:t>
            </a:r>
            <a:endParaRPr sz="1200"/>
          </a:p>
          <a:p>
            <a:pPr indent="0" lvl="0" marL="0" rtl="0" algn="l">
              <a:spcBef>
                <a:spcPts val="0"/>
              </a:spcBef>
              <a:spcAft>
                <a:spcPts val="0"/>
              </a:spcAft>
              <a:buNone/>
            </a:pPr>
            <a:r>
              <a:rPr lang="en" sz="1200"/>
              <a:t>        boolean partial = false;</a:t>
            </a:r>
            <a:endParaRPr sz="1200"/>
          </a:p>
          <a:p>
            <a:pPr indent="0" lvl="0" marL="0" rtl="0" algn="l">
              <a:spcBef>
                <a:spcPts val="0"/>
              </a:spcBef>
              <a:spcAft>
                <a:spcPts val="0"/>
              </a:spcAft>
              <a:buNone/>
            </a:pPr>
            <a:r>
              <a:rPr lang="en" sz="1200"/>
              <a:t>        if(cart.size()==0){</a:t>
            </a:r>
            <a:endParaRPr sz="1200"/>
          </a:p>
          <a:p>
            <a:pPr indent="0" lvl="0" marL="0" rtl="0" algn="l">
              <a:spcBef>
                <a:spcPts val="0"/>
              </a:spcBef>
              <a:spcAft>
                <a:spcPts val="0"/>
              </a:spcAft>
              <a:buNone/>
            </a:pPr>
            <a:r>
              <a:rPr lang="en" sz="1200"/>
              <a:t>            //Cart is empty, do nothing</a:t>
            </a:r>
            <a:endParaRPr sz="1200"/>
          </a:p>
          <a:p>
            <a:pPr indent="0" lvl="0" marL="0" rtl="0" algn="l">
              <a:spcBef>
                <a:spcPts val="0"/>
              </a:spcBef>
              <a:spcAft>
                <a:spcPts val="0"/>
              </a:spcAft>
              <a:buNone/>
            </a:pPr>
            <a:r>
              <a:rPr lang="en" sz="1200"/>
              <a:t>            partial = true;</a:t>
            </a:r>
            <a:endParaRPr sz="1200"/>
          </a:p>
          <a:p>
            <a:pPr indent="0" lvl="0" marL="0" rtl="0" algn="l">
              <a:spcBef>
                <a:spcPts val="0"/>
              </a:spcBef>
              <a:spcAft>
                <a:spcPts val="0"/>
              </a:spcAft>
              <a:buNone/>
            </a:pPr>
            <a:r>
              <a:rPr lang="en" sz="1200"/>
              <a:t>        }</a:t>
            </a:r>
            <a:endParaRPr sz="1200"/>
          </a:p>
          <a:p>
            <a:pPr indent="0" lvl="0" marL="0" rtl="0" algn="l">
              <a:spcBef>
                <a:spcPts val="0"/>
              </a:spcBef>
              <a:spcAft>
                <a:spcPts val="0"/>
              </a:spcAft>
              <a:buNone/>
            </a:pPr>
            <a:r>
              <a:rPr lang="en" sz="1200"/>
              <a:t>        for(Order order : cart){</a:t>
            </a:r>
            <a:endParaRPr sz="1200"/>
          </a:p>
          <a:p>
            <a:pPr indent="0" lvl="0" marL="0" rtl="0" algn="l">
              <a:spcBef>
                <a:spcPts val="0"/>
              </a:spcBef>
              <a:spcAft>
                <a:spcPts val="0"/>
              </a:spcAft>
              <a:buNone/>
            </a:pPr>
            <a:r>
              <a:rPr lang="en" sz="1200"/>
              <a:t>            for(Food food: inventoryList){</a:t>
            </a:r>
            <a:endParaRPr sz="1200"/>
          </a:p>
          <a:p>
            <a:pPr indent="0" lvl="0" marL="0" rtl="0" algn="l">
              <a:spcBef>
                <a:spcPts val="0"/>
              </a:spcBef>
              <a:spcAft>
                <a:spcPts val="0"/>
              </a:spcAft>
              <a:buNone/>
            </a:pPr>
            <a:r>
              <a:rPr lang="en" sz="1200"/>
              <a:t>                </a:t>
            </a:r>
            <a:endParaRPr sz="1200"/>
          </a:p>
          <a:p>
            <a:pPr indent="0" lvl="0" marL="0" rtl="0" algn="l">
              <a:spcBef>
                <a:spcPts val="0"/>
              </a:spcBef>
              <a:spcAft>
                <a:spcPts val="0"/>
              </a:spcAft>
              <a:buNone/>
            </a:pPr>
            <a:r>
              <a:rPr lang="en" sz="1200"/>
              <a:t>                if(food.getFoodId().equals(order.getProductId())){</a:t>
            </a:r>
            <a:endParaRPr sz="1200"/>
          </a:p>
          <a:p>
            <a:pPr indent="0" lvl="0" marL="0" rtl="0" algn="l">
              <a:spcBef>
                <a:spcPts val="0"/>
              </a:spcBef>
              <a:spcAft>
                <a:spcPts val="0"/>
              </a:spcAft>
              <a:buNone/>
            </a:pPr>
            <a:r>
              <a:rPr lang="en" sz="1200"/>
              <a:t>                    if(food.</a:t>
            </a:r>
            <a:r>
              <a:rPr lang="en" sz="1200">
                <a:solidFill>
                  <a:srgbClr val="FF0000"/>
                </a:solidFill>
              </a:rPr>
              <a:t>getAvailabilityFlag().equals("0")</a:t>
            </a:r>
            <a:r>
              <a:rPr lang="en" sz="1200"/>
              <a:t>){</a:t>
            </a:r>
            <a:endParaRPr sz="1200"/>
          </a:p>
          <a:p>
            <a:pPr indent="0" lvl="0" marL="0" rtl="0" algn="l">
              <a:spcBef>
                <a:spcPts val="0"/>
              </a:spcBef>
              <a:spcAft>
                <a:spcPts val="0"/>
              </a:spcAft>
              <a:buNone/>
            </a:pPr>
            <a:r>
              <a:rPr lang="en" sz="1200"/>
              <a:t>                        //if the availabilityFlag of this food is "0"</a:t>
            </a:r>
            <a:endParaRPr sz="1200"/>
          </a:p>
          <a:p>
            <a:pPr indent="0" lvl="0" marL="0" rtl="0" algn="l">
              <a:spcBef>
                <a:spcPts val="0"/>
              </a:spcBef>
              <a:spcAft>
                <a:spcPts val="0"/>
              </a:spcAft>
              <a:buNone/>
            </a:pPr>
            <a:r>
              <a:rPr lang="en" sz="1200"/>
              <a:t>                        partial = true;</a:t>
            </a:r>
            <a:endParaRPr sz="1200"/>
          </a:p>
          <a:p>
            <a:pPr indent="0" lvl="0" marL="0" rtl="0" algn="l">
              <a:spcBef>
                <a:spcPts val="0"/>
              </a:spcBef>
              <a:spcAft>
                <a:spcPts val="0"/>
              </a:spcAft>
              <a:buNone/>
            </a:pPr>
            <a:r>
              <a:rPr lang="en" sz="1200"/>
              <a:t>                        unavailablefoodprice += Integer.parseInt(food.getPrice());</a:t>
            </a:r>
            <a:endParaRPr sz="1200"/>
          </a:p>
          <a:p>
            <a:pPr indent="0" lvl="0" marL="0" rtl="0" algn="l">
              <a:spcBef>
                <a:spcPts val="0"/>
              </a:spcBef>
              <a:spcAft>
                <a:spcPts val="0"/>
              </a:spcAft>
              <a:buNone/>
            </a:pPr>
            <a:r>
              <a:rPr lang="en" sz="1200"/>
              <a:t>                        unavailablefoodprice = (float) (unavailablefoodprice*1.36);</a:t>
            </a:r>
            <a:endParaRPr sz="1200"/>
          </a:p>
          <a:p>
            <a:pPr indent="0" lvl="0" marL="0" rtl="0" algn="l">
              <a:spcBef>
                <a:spcPts val="0"/>
              </a:spcBef>
              <a:spcAft>
                <a:spcPts val="0"/>
              </a:spcAft>
              <a:buNone/>
            </a:pPr>
            <a:r>
              <a:rPr lang="en" sz="1200"/>
              <a:t>                        unavailablefoodnames += food.getName();</a:t>
            </a:r>
            <a:endParaRPr sz="1200"/>
          </a:p>
          <a:p>
            <a:pPr indent="0" lvl="0" marL="0" rtl="0" algn="l">
              <a:spcBef>
                <a:spcPts val="0"/>
              </a:spcBef>
              <a:spcAft>
                <a:spcPts val="0"/>
              </a:spcAft>
              <a:buNone/>
            </a:pPr>
            <a:r>
              <a:rPr lang="en" sz="1200"/>
              <a:t>                    }</a:t>
            </a:r>
            <a:endParaRPr sz="1200"/>
          </a:p>
          <a:p>
            <a:pPr indent="0" lvl="0" marL="0" rtl="0" algn="l">
              <a:spcBef>
                <a:spcPts val="0"/>
              </a:spcBef>
              <a:spcAft>
                <a:spcPts val="0"/>
              </a:spcAft>
              <a:buNone/>
            </a:pPr>
            <a:r>
              <a:rPr lang="en" sz="1200"/>
              <a:t>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            }</a:t>
            </a:r>
            <a:endParaRPr sz="1200"/>
          </a:p>
          <a:p>
            <a:pPr indent="0" lvl="0" marL="0" rtl="0" algn="l">
              <a:spcBef>
                <a:spcPts val="0"/>
              </a:spcBef>
              <a:spcAft>
                <a:spcPts val="0"/>
              </a:spcAft>
              <a:buNone/>
            </a:pPr>
            <a:r>
              <a:rPr lang="en" sz="1200"/>
              <a:t>        }</a:t>
            </a:r>
            <a:endParaRPr sz="1200"/>
          </a:p>
          <a:p>
            <a:pPr indent="0" lvl="0" marL="0" rtl="0" algn="l">
              <a:spcBef>
                <a:spcPts val="0"/>
              </a:spcBef>
              <a:spcAft>
                <a:spcPts val="0"/>
              </a:spcAft>
              <a:buNone/>
            </a:pPr>
            <a:r>
              <a:rPr lang="en" sz="1200"/>
              <a:t>        return partial;</a:t>
            </a:r>
            <a:endParaRPr sz="1200"/>
          </a:p>
          <a:p>
            <a:pPr indent="0" lvl="0" marL="0" rtl="0" algn="l">
              <a:spcBef>
                <a:spcPts val="0"/>
              </a:spcBef>
              <a:spcAft>
                <a:spcPts val="0"/>
              </a:spcAft>
              <a:buNone/>
            </a:pPr>
            <a:r>
              <a:rPr lang="en" sz="1200"/>
              <a:t>    }</a:t>
            </a:r>
            <a:endParaRPr sz="1200"/>
          </a:p>
          <a:p>
            <a:pPr indent="0" lvl="0" marL="0" rtl="0" algn="l">
              <a:spcBef>
                <a:spcPts val="0"/>
              </a:spcBef>
              <a:spcAft>
                <a:spcPts val="0"/>
              </a:spcAft>
              <a:buNone/>
            </a:pPr>
            <a:r>
              <a:t/>
            </a:r>
            <a:endParaRPr sz="1100"/>
          </a:p>
        </p:txBody>
      </p:sp>
      <p:pic>
        <p:nvPicPr>
          <p:cNvPr id="542" name="Google Shape;542;p65"/>
          <p:cNvPicPr preferRelativeResize="0"/>
          <p:nvPr/>
        </p:nvPicPr>
        <p:blipFill>
          <a:blip r:embed="rId3">
            <a:alphaModFix/>
          </a:blip>
          <a:stretch>
            <a:fillRect/>
          </a:stretch>
        </p:blipFill>
        <p:spPr>
          <a:xfrm>
            <a:off x="375525" y="440400"/>
            <a:ext cx="3057800" cy="4703099"/>
          </a:xfrm>
          <a:prstGeom prst="rect">
            <a:avLst/>
          </a:prstGeom>
          <a:noFill/>
          <a:ln>
            <a:noFill/>
          </a:ln>
        </p:spPr>
      </p:pic>
    </p:spTree>
  </p:cSld>
  <p:clrMapOvr>
    <a:masterClrMapping/>
  </p:clrMapOvr>
  <mc:AlternateContent>
    <mc:Choice Requires="p14">
      <p:transition spd="slow">
        <p14:prism dir="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66"/>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grpSp>
        <p:nvGrpSpPr>
          <p:cNvPr id="548" name="Google Shape;548;p66"/>
          <p:cNvGrpSpPr/>
          <p:nvPr/>
        </p:nvGrpSpPr>
        <p:grpSpPr>
          <a:xfrm>
            <a:off x="375527" y="-3"/>
            <a:ext cx="2888653" cy="432000"/>
            <a:chOff x="0" y="0"/>
            <a:chExt cx="2880300" cy="576000"/>
          </a:xfrm>
        </p:grpSpPr>
        <p:sp>
          <p:nvSpPr>
            <p:cNvPr id="549" name="Google Shape;549;p66"/>
            <p:cNvSpPr/>
            <p:nvPr/>
          </p:nvSpPr>
          <p:spPr>
            <a:xfrm>
              <a:off x="0" y="0"/>
              <a:ext cx="2880300" cy="576000"/>
            </a:xfrm>
            <a:prstGeom prst="roundRect">
              <a:avLst>
                <a:gd fmla="val 16667" name="adj"/>
              </a:avLst>
            </a:prstGeom>
            <a:gradFill>
              <a:gsLst>
                <a:gs pos="0">
                  <a:srgbClr val="2E5E97"/>
                </a:gs>
                <a:gs pos="80000">
                  <a:srgbClr val="3C7BC7"/>
                </a:gs>
                <a:gs pos="100000">
                  <a:srgbClr val="3A7CCA"/>
                </a:gs>
              </a:gsLst>
              <a:lin ang="16200038" scaled="0"/>
            </a:gradFill>
            <a:ln cap="flat" cmpd="sng" w="9525">
              <a:solidFill>
                <a:srgbClr val="FFFFFF"/>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550" name="Google Shape;550;p66"/>
            <p:cNvSpPr/>
            <p:nvPr/>
          </p:nvSpPr>
          <p:spPr>
            <a:xfrm>
              <a:off x="28120" y="58162"/>
              <a:ext cx="2824200" cy="459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i="0" lang="en" sz="2400" u="none" cap="none" strike="noStrike">
                  <a:solidFill>
                    <a:srgbClr val="FFFFFF"/>
                  </a:solidFill>
                  <a:latin typeface="Tahoma"/>
                  <a:ea typeface="Tahoma"/>
                  <a:cs typeface="Tahoma"/>
                  <a:sym typeface="Tahoma"/>
                </a:rPr>
                <a:t> </a:t>
              </a:r>
              <a:r>
                <a:rPr b="1" lang="en" sz="2400">
                  <a:solidFill>
                    <a:srgbClr val="FFFFFF"/>
                  </a:solidFill>
                  <a:latin typeface="Tahoma"/>
                  <a:ea typeface="Tahoma"/>
                  <a:cs typeface="Tahoma"/>
                  <a:sym typeface="Tahoma"/>
                </a:rPr>
                <a:t>showAlertDialog</a:t>
              </a:r>
              <a:endParaRPr/>
            </a:p>
          </p:txBody>
        </p:sp>
      </p:grpSp>
      <p:sp>
        <p:nvSpPr>
          <p:cNvPr id="551" name="Google Shape;551;p66"/>
          <p:cNvSpPr/>
          <p:nvPr/>
        </p:nvSpPr>
        <p:spPr>
          <a:xfrm>
            <a:off x="552725" y="458025"/>
            <a:ext cx="4298100" cy="47403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None/>
            </a:pPr>
            <a:r>
              <a:rPr lang="en" sz="1100"/>
              <a:t>private void showAlertDialog() {</a:t>
            </a:r>
            <a:endParaRPr sz="1100"/>
          </a:p>
          <a:p>
            <a:pPr indent="0" lvl="0" marL="0" rtl="0" algn="l">
              <a:spcBef>
                <a:spcPts val="0"/>
              </a:spcBef>
              <a:spcAft>
                <a:spcPts val="0"/>
              </a:spcAft>
              <a:buNone/>
            </a:pPr>
            <a:r>
              <a:rPr lang="en" sz="1100"/>
              <a:t>        </a:t>
            </a:r>
            <a:r>
              <a:rPr lang="en" sz="1100">
                <a:solidFill>
                  <a:srgbClr val="FF0000"/>
                </a:solidFill>
              </a:rPr>
              <a:t>AlertDialog</a:t>
            </a:r>
            <a:r>
              <a:rPr lang="en" sz="1100"/>
              <a:t>.Builder alertDialog = new AlertDialog.Builder(Cart.this);</a:t>
            </a:r>
            <a:endParaRPr sz="1100"/>
          </a:p>
          <a:p>
            <a:pPr indent="0" lvl="0" marL="0" rtl="0" algn="l">
              <a:spcBef>
                <a:spcPts val="0"/>
              </a:spcBef>
              <a:spcAft>
                <a:spcPts val="0"/>
              </a:spcAft>
              <a:buNone/>
            </a:pPr>
            <a:r>
              <a:rPr lang="en" sz="1100"/>
              <a:t>        alertDialog.setTitle("One more step!");</a:t>
            </a:r>
            <a:endParaRPr sz="1100"/>
          </a:p>
          <a:p>
            <a:pPr indent="0" lvl="0" marL="0" rtl="0" algn="l">
              <a:spcBef>
                <a:spcPts val="0"/>
              </a:spcBef>
              <a:spcAft>
                <a:spcPts val="0"/>
              </a:spcAft>
              <a:buNone/>
            </a:pPr>
            <a:r>
              <a:rPr lang="en" sz="1100"/>
              <a:t>        alertDialog.setMessage("Enter your address");</a:t>
            </a:r>
            <a:endParaRPr sz="1100"/>
          </a:p>
          <a:p>
            <a:pPr indent="0" lvl="0" marL="0" rtl="0" algn="l">
              <a:spcBef>
                <a:spcPts val="0"/>
              </a:spcBef>
              <a:spcAft>
                <a:spcPts val="0"/>
              </a:spcAft>
              <a:buNone/>
            </a:pPr>
            <a:r>
              <a:rPr lang="en" sz="1100"/>
              <a:t>        System.out.println("email address ");</a:t>
            </a:r>
            <a:endParaRPr sz="1100"/>
          </a:p>
          <a:p>
            <a:pPr indent="0" lvl="0" marL="0" rtl="0" algn="l">
              <a:spcBef>
                <a:spcPts val="0"/>
              </a:spcBef>
              <a:spcAft>
                <a:spcPts val="0"/>
              </a:spcAft>
              <a:buNone/>
            </a:pPr>
            <a:r>
              <a:rPr lang="en" sz="1100"/>
              <a:t>        final EditText edtAddress = new EditText(Cart.this);</a:t>
            </a:r>
            <a:endParaRPr sz="1100"/>
          </a:p>
          <a:p>
            <a:pPr indent="0" lvl="0" marL="0" rtl="0" algn="l">
              <a:spcBef>
                <a:spcPts val="0"/>
              </a:spcBef>
              <a:spcAft>
                <a:spcPts val="0"/>
              </a:spcAft>
              <a:buNone/>
            </a:pPr>
            <a:r>
              <a:rPr lang="en" sz="1100"/>
              <a:t>        LinearLayout.LayoutParams lp = new LinearLayout.LayoutParams(</a:t>
            </a:r>
            <a:endParaRPr sz="1100"/>
          </a:p>
          <a:p>
            <a:pPr indent="0" lvl="0" marL="0" rtl="0" algn="l">
              <a:spcBef>
                <a:spcPts val="0"/>
              </a:spcBef>
              <a:spcAft>
                <a:spcPts val="0"/>
              </a:spcAft>
              <a:buNone/>
            </a:pPr>
            <a:r>
              <a:rPr lang="en" sz="1100"/>
              <a:t>                LinearLayout.LayoutParams.MATCH_PARENT,</a:t>
            </a:r>
            <a:endParaRPr sz="1100"/>
          </a:p>
          <a:p>
            <a:pPr indent="0" lvl="0" marL="0" rtl="0" algn="l">
              <a:spcBef>
                <a:spcPts val="0"/>
              </a:spcBef>
              <a:spcAft>
                <a:spcPts val="0"/>
              </a:spcAft>
              <a:buNone/>
            </a:pPr>
            <a:r>
              <a:rPr lang="en" sz="1100"/>
              <a:t>                LinearLayout.LayoutParams.MATCH_PARENT</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edtAddress.setLayoutParams(lp);</a:t>
            </a:r>
            <a:endParaRPr sz="1100"/>
          </a:p>
          <a:p>
            <a:pPr indent="0" lvl="0" marL="0" rtl="0" algn="l">
              <a:spcBef>
                <a:spcPts val="0"/>
              </a:spcBef>
              <a:spcAft>
                <a:spcPts val="0"/>
              </a:spcAft>
              <a:buNone/>
            </a:pPr>
            <a:r>
              <a:rPr lang="en" sz="1100"/>
              <a:t>        alertDialog.setView(edtAddress);</a:t>
            </a:r>
            <a:endParaRPr sz="1100"/>
          </a:p>
          <a:p>
            <a:pPr indent="0" lvl="0" marL="0" rtl="0" algn="l">
              <a:spcBef>
                <a:spcPts val="0"/>
              </a:spcBef>
              <a:spcAft>
                <a:spcPts val="0"/>
              </a:spcAft>
              <a:buNone/>
            </a:pPr>
            <a:r>
              <a:rPr lang="en" sz="1100"/>
              <a:t>        alertDialog.setIcon(R.drawable.ic_shopping_cart_black_24dp);</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        </a:t>
            </a:r>
            <a:r>
              <a:rPr lang="en" sz="1100">
                <a:solidFill>
                  <a:srgbClr val="FF0000"/>
                </a:solidFill>
              </a:rPr>
              <a:t>alertDialog.setPositiveButton("YES", new DialogInterface.OnClickListener()</a:t>
            </a:r>
            <a:r>
              <a:rPr lang="en" sz="1100"/>
              <a:t> {</a:t>
            </a:r>
            <a:endParaRPr sz="1100"/>
          </a:p>
          <a:p>
            <a:pPr indent="0" lvl="0" marL="0" rtl="0" algn="l">
              <a:spcBef>
                <a:spcPts val="0"/>
              </a:spcBef>
              <a:spcAft>
                <a:spcPts val="0"/>
              </a:spcAft>
              <a:buNone/>
            </a:pPr>
            <a:r>
              <a:rPr lang="en" sz="1100"/>
              <a:t>            @Override</a:t>
            </a:r>
            <a:endParaRPr sz="1100"/>
          </a:p>
          <a:p>
            <a:pPr indent="0" lvl="0" marL="0" rtl="0" algn="l">
              <a:spcBef>
                <a:spcPts val="0"/>
              </a:spcBef>
              <a:spcAft>
                <a:spcPts val="0"/>
              </a:spcAft>
              <a:buNone/>
            </a:pPr>
            <a:r>
              <a:rPr lang="en" sz="1100"/>
              <a:t>            public void onClick(DialogInterface dialog, int which) {</a:t>
            </a:r>
            <a:endParaRPr sz="1100"/>
          </a:p>
          <a:p>
            <a:pPr indent="0" lvl="0" marL="0" rtl="0" algn="l">
              <a:spcBef>
                <a:spcPts val="0"/>
              </a:spcBef>
              <a:spcAft>
                <a:spcPts val="0"/>
              </a:spcAft>
              <a:buNone/>
            </a:pPr>
            <a:r>
              <a:rPr lang="en" sz="1100"/>
              <a:t>                </a:t>
            </a:r>
            <a:r>
              <a:rPr lang="en" sz="1100">
                <a:solidFill>
                  <a:srgbClr val="FF0000"/>
                </a:solidFill>
              </a:rPr>
              <a:t>Request request = new Request(</a:t>
            </a:r>
            <a:endParaRPr sz="1100">
              <a:solidFill>
                <a:srgbClr val="FF0000"/>
              </a:solidFill>
            </a:endParaRPr>
          </a:p>
          <a:p>
            <a:pPr indent="0" lvl="0" marL="0" rtl="0" algn="l">
              <a:spcBef>
                <a:spcPts val="0"/>
              </a:spcBef>
              <a:spcAft>
                <a:spcPts val="0"/>
              </a:spcAft>
              <a:buNone/>
            </a:pPr>
            <a:r>
              <a:rPr lang="en" sz="1100">
                <a:solidFill>
                  <a:srgbClr val="FF0000"/>
                </a:solidFill>
              </a:rPr>
              <a:t>                        Common.currentUser.getPhone(),</a:t>
            </a:r>
            <a:endParaRPr sz="1100">
              <a:solidFill>
                <a:srgbClr val="FF0000"/>
              </a:solidFill>
            </a:endParaRPr>
          </a:p>
          <a:p>
            <a:pPr indent="0" lvl="0" marL="0" rtl="0" algn="l">
              <a:spcBef>
                <a:spcPts val="0"/>
              </a:spcBef>
              <a:spcAft>
                <a:spcPts val="0"/>
              </a:spcAft>
              <a:buNone/>
            </a:pPr>
            <a:r>
              <a:rPr lang="en" sz="1100">
                <a:solidFill>
                  <a:srgbClr val="FF0000"/>
                </a:solidFill>
              </a:rPr>
              <a:t>                        Common.currentUser.getName(),</a:t>
            </a:r>
            <a:endParaRPr sz="1100">
              <a:solidFill>
                <a:srgbClr val="FF0000"/>
              </a:solidFill>
            </a:endParaRPr>
          </a:p>
          <a:p>
            <a:pPr indent="0" lvl="0" marL="0" rtl="0" algn="l">
              <a:spcBef>
                <a:spcPts val="0"/>
              </a:spcBef>
              <a:spcAft>
                <a:spcPts val="0"/>
              </a:spcAft>
              <a:buNone/>
            </a:pPr>
            <a:r>
              <a:rPr lang="en" sz="1100">
                <a:solidFill>
                  <a:srgbClr val="FF0000"/>
                </a:solidFill>
              </a:rPr>
              <a:t>                        edtAddress.getText().toString(),</a:t>
            </a:r>
            <a:endParaRPr sz="1100">
              <a:solidFill>
                <a:srgbClr val="FF0000"/>
              </a:solidFill>
            </a:endParaRPr>
          </a:p>
          <a:p>
            <a:pPr indent="0" lvl="0" marL="0" rtl="0" algn="l">
              <a:spcBef>
                <a:spcPts val="0"/>
              </a:spcBef>
              <a:spcAft>
                <a:spcPts val="0"/>
              </a:spcAft>
              <a:buNone/>
            </a:pPr>
            <a:r>
              <a:rPr lang="en" sz="1100">
                <a:solidFill>
                  <a:srgbClr val="FF0000"/>
                </a:solidFill>
              </a:rPr>
              <a:t>                        txtTotalPrice.getText().toString(),</a:t>
            </a:r>
            <a:endParaRPr sz="1100">
              <a:solidFill>
                <a:srgbClr val="FF0000"/>
              </a:solidFill>
            </a:endParaRPr>
          </a:p>
          <a:p>
            <a:pPr indent="0" lvl="0" marL="0" rtl="0" algn="l">
              <a:spcBef>
                <a:spcPts val="0"/>
              </a:spcBef>
              <a:spcAft>
                <a:spcPts val="0"/>
              </a:spcAft>
              <a:buNone/>
            </a:pPr>
            <a:r>
              <a:rPr lang="en" sz="1100">
                <a:solidFill>
                  <a:srgbClr val="FF0000"/>
                </a:solidFill>
              </a:rPr>
              <a:t>                        cart</a:t>
            </a:r>
            <a:endParaRPr sz="1100">
              <a:solidFill>
                <a:srgbClr val="FF0000"/>
              </a:solidFill>
            </a:endParaRPr>
          </a:p>
          <a:p>
            <a:pPr indent="0" lvl="0" marL="0" rtl="0" algn="l">
              <a:spcBef>
                <a:spcPts val="0"/>
              </a:spcBef>
              <a:spcAft>
                <a:spcPts val="0"/>
              </a:spcAft>
              <a:buNone/>
            </a:pPr>
            <a:r>
              <a:rPr lang="en" sz="1100"/>
              <a:t>                );</a:t>
            </a:r>
            <a:endParaRPr sz="1100"/>
          </a:p>
        </p:txBody>
      </p:sp>
      <p:sp>
        <p:nvSpPr>
          <p:cNvPr id="552" name="Google Shape;552;p66"/>
          <p:cNvSpPr/>
          <p:nvPr/>
        </p:nvSpPr>
        <p:spPr>
          <a:xfrm>
            <a:off x="4850825" y="153975"/>
            <a:ext cx="4324200" cy="49506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None/>
            </a:pPr>
            <a:r>
              <a:rPr lang="en" sz="1100">
                <a:solidFill>
                  <a:srgbClr val="FF0000"/>
                </a:solidFill>
              </a:rPr>
              <a:t>if(partial)</a:t>
            </a:r>
            <a:r>
              <a:rPr lang="en" sz="1100"/>
              <a:t> {</a:t>
            </a:r>
            <a:endParaRPr sz="1100"/>
          </a:p>
          <a:p>
            <a:pPr indent="0" lvl="0" marL="0" rtl="0" algn="l">
              <a:spcBef>
                <a:spcPts val="0"/>
              </a:spcBef>
              <a:spcAft>
                <a:spcPts val="0"/>
              </a:spcAft>
              <a:buNone/>
            </a:pPr>
            <a:r>
              <a:rPr lang="en" sz="1100"/>
              <a:t>       request.setPartial(true);</a:t>
            </a:r>
            <a:endParaRPr sz="1100"/>
          </a:p>
          <a:p>
            <a:pPr indent="0" lvl="0" marL="0" rtl="0" algn="l">
              <a:spcBef>
                <a:spcPts val="0"/>
              </a:spcBef>
              <a:spcAft>
                <a:spcPts val="0"/>
              </a:spcAft>
              <a:buNone/>
            </a:pPr>
            <a:r>
              <a:rPr lang="en" sz="1100"/>
              <a:t>       //add the request to top of the requestList if it's partial request</a:t>
            </a:r>
            <a:endParaRPr sz="1100"/>
          </a:p>
          <a:p>
            <a:pPr indent="0" lvl="0" marL="0" rtl="0" algn="l">
              <a:spcBef>
                <a:spcPts val="0"/>
              </a:spcBef>
              <a:spcAft>
                <a:spcPts val="0"/>
              </a:spcAft>
              <a:buNone/>
            </a:pPr>
            <a:r>
              <a:rPr lang="en" sz="1100"/>
              <a:t>       </a:t>
            </a:r>
            <a:r>
              <a:rPr lang="en" sz="1100">
                <a:solidFill>
                  <a:srgbClr val="FF0000"/>
                </a:solidFill>
              </a:rPr>
              <a:t>requestList.add(0,request);</a:t>
            </a:r>
            <a:endParaRPr sz="1100">
              <a:solidFill>
                <a:srgbClr val="FF0000"/>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rPr lang="en" sz="1100"/>
              <a:t>       //default partial is false, set it back to false to check next request</a:t>
            </a:r>
            <a:endParaRPr sz="1100"/>
          </a:p>
          <a:p>
            <a:pPr indent="0" lvl="0" marL="0" rtl="0" algn="l">
              <a:spcBef>
                <a:spcPts val="0"/>
              </a:spcBef>
              <a:spcAft>
                <a:spcPts val="0"/>
              </a:spcAft>
              <a:buNone/>
            </a:pPr>
            <a:r>
              <a:rPr lang="en" sz="1100"/>
              <a:t>       </a:t>
            </a:r>
            <a:r>
              <a:rPr lang="en" sz="1100">
                <a:solidFill>
                  <a:srgbClr val="FF0000"/>
                </a:solidFill>
              </a:rPr>
              <a:t>partial = false;</a:t>
            </a:r>
            <a:endParaRPr sz="1100">
              <a:solidFill>
                <a:srgbClr val="FF0000"/>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rPr lang="en" sz="1100"/>
              <a:t>      </a:t>
            </a:r>
            <a:r>
              <a:rPr lang="en" sz="1100">
                <a:solidFill>
                  <a:srgbClr val="FF0000"/>
                </a:solidFill>
              </a:rPr>
              <a:t> //cut the price of unavailable food</a:t>
            </a:r>
            <a:endParaRPr sz="1100">
              <a:solidFill>
                <a:srgbClr val="FF0000"/>
              </a:solidFill>
            </a:endParaRPr>
          </a:p>
          <a:p>
            <a:pPr indent="0" lvl="0" marL="0" rtl="0" algn="l">
              <a:spcBef>
                <a:spcPts val="0"/>
              </a:spcBef>
              <a:spcAft>
                <a:spcPts val="0"/>
              </a:spcAft>
              <a:buNone/>
            </a:pPr>
            <a:r>
              <a:rPr lang="en" sz="1100"/>
              <a:t>       //keep track of totalprice using global variable</a:t>
            </a:r>
            <a:endParaRPr sz="1100"/>
          </a:p>
          <a:p>
            <a:pPr indent="0" lvl="0" marL="0" rtl="0" algn="l">
              <a:spcBef>
                <a:spcPts val="0"/>
              </a:spcBef>
              <a:spcAft>
                <a:spcPts val="0"/>
              </a:spcAft>
              <a:buNone/>
            </a:pPr>
            <a:r>
              <a:rPr lang="en" sz="1100"/>
              <a:t>       //txtTotalPrice is in currency format unable to parse</a:t>
            </a:r>
            <a:endParaRPr sz="1100"/>
          </a:p>
          <a:p>
            <a:pPr indent="0" lvl="0" marL="0" rtl="0" algn="l">
              <a:spcBef>
                <a:spcPts val="0"/>
              </a:spcBef>
              <a:spcAft>
                <a:spcPts val="0"/>
              </a:spcAft>
              <a:buNone/>
            </a:pPr>
            <a:r>
              <a:rPr lang="en" sz="1100"/>
              <a:t>       Locale locale = new Locale("en","US");</a:t>
            </a:r>
            <a:endParaRPr sz="1100"/>
          </a:p>
          <a:p>
            <a:pPr indent="0" lvl="0" marL="0" rtl="0" algn="l">
              <a:spcBef>
                <a:spcPts val="0"/>
              </a:spcBef>
              <a:spcAft>
                <a:spcPts val="0"/>
              </a:spcAft>
              <a:buNone/>
            </a:pPr>
            <a:r>
              <a:rPr lang="en" sz="1100"/>
              <a:t>       NumberFormat fmt = NumberFormat.getCurrencyInstance(locale);</a:t>
            </a:r>
            <a:endParaRPr sz="1100"/>
          </a:p>
          <a:p>
            <a:pPr indent="0" lvl="0" marL="0" rtl="0" algn="l">
              <a:spcBef>
                <a:spcPts val="0"/>
              </a:spcBef>
              <a:spcAft>
                <a:spcPts val="0"/>
              </a:spcAft>
              <a:buNone/>
            </a:pPr>
            <a:r>
              <a:rPr lang="en" sz="1100"/>
              <a:t>                    request.setTotal(fmt.format(totalPrice -                  unavailablefoodprice));</a:t>
            </a:r>
            <a:endParaRPr sz="1100"/>
          </a:p>
          <a:p>
            <a:pPr indent="0" lvl="0" marL="0" rtl="0" algn="l">
              <a:spcBef>
                <a:spcPts val="0"/>
              </a:spcBef>
              <a:spcAft>
                <a:spcPts val="0"/>
              </a:spcAft>
              <a:buNone/>
            </a:pPr>
            <a:r>
              <a:rPr lang="en" sz="1100"/>
              <a:t>                    unavailablefoodprice = 0;</a:t>
            </a:r>
            <a:endParaRPr sz="1100"/>
          </a:p>
          <a:p>
            <a:pPr indent="0" lvl="0" marL="0" rtl="0" algn="l">
              <a:spcBef>
                <a:spcPts val="0"/>
              </a:spcBef>
              <a:spcAft>
                <a:spcPts val="0"/>
              </a:spcAft>
              <a:buNone/>
            </a:pPr>
            <a:r>
              <a:rPr lang="en" sz="1100"/>
              <a:t>                }else {</a:t>
            </a:r>
            <a:endParaRPr sz="1100"/>
          </a:p>
          <a:p>
            <a:pPr indent="0" lvl="0" marL="0" rtl="0" algn="l">
              <a:spcBef>
                <a:spcPts val="0"/>
              </a:spcBef>
              <a:spcAft>
                <a:spcPts val="0"/>
              </a:spcAft>
              <a:buNone/>
            </a:pPr>
            <a:r>
              <a:rPr lang="en" sz="1100"/>
              <a:t>                    </a:t>
            </a:r>
            <a:r>
              <a:rPr lang="en" sz="1100">
                <a:solidFill>
                  <a:srgbClr val="FF0000"/>
                </a:solidFill>
              </a:rPr>
              <a:t>requestList.add(request);</a:t>
            </a:r>
            <a:endParaRPr sz="1100">
              <a:solidFill>
                <a:srgbClr val="FF0000"/>
              </a:solidFill>
            </a:endParaRPr>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r>
              <a:rPr lang="en" sz="1100">
                <a:solidFill>
                  <a:srgbClr val="FF0000"/>
                </a:solidFill>
              </a:rPr>
              <a:t>//Submit to Firebase</a:t>
            </a:r>
            <a:endParaRPr sz="1100">
              <a:solidFill>
                <a:srgbClr val="FF0000"/>
              </a:solidFill>
            </a:endParaRPr>
          </a:p>
          <a:p>
            <a:pPr indent="0" lvl="0" marL="0" rtl="0" algn="l">
              <a:spcBef>
                <a:spcPts val="0"/>
              </a:spcBef>
              <a:spcAft>
                <a:spcPts val="0"/>
              </a:spcAft>
              <a:buNone/>
            </a:pPr>
            <a:r>
              <a:rPr lang="en" sz="1100">
                <a:solidFill>
                  <a:srgbClr val="FF0000"/>
                </a:solidFill>
              </a:rPr>
              <a:t>                requestId=String.valueOf(System.currentTimeMillis());</a:t>
            </a:r>
            <a:endParaRPr sz="1100">
              <a:solidFill>
                <a:srgbClr val="FF0000"/>
              </a:solidFill>
            </a:endParaRPr>
          </a:p>
          <a:p>
            <a:pPr indent="0" lvl="0" marL="0" rtl="0" algn="l">
              <a:spcBef>
                <a:spcPts val="0"/>
              </a:spcBef>
              <a:spcAft>
                <a:spcPts val="0"/>
              </a:spcAft>
              <a:buNone/>
            </a:pPr>
            <a:r>
              <a:rPr lang="en" sz="1100">
                <a:solidFill>
                  <a:srgbClr val="FF0000"/>
                </a:solidFill>
              </a:rPr>
              <a:t>                requests.child(requestId).setValue(request);</a:t>
            </a:r>
            <a:endParaRPr sz="1100">
              <a:solidFill>
                <a:srgbClr val="FF0000"/>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rPr lang="en" sz="1100"/>
              <a:t>                //run the kitchenthread</a:t>
            </a:r>
            <a:endParaRPr sz="1100"/>
          </a:p>
          <a:p>
            <a:pPr indent="0" lvl="0" marL="0" rtl="0" algn="l">
              <a:spcBef>
                <a:spcPts val="0"/>
              </a:spcBef>
              <a:spcAft>
                <a:spcPts val="0"/>
              </a:spcAft>
              <a:buNone/>
            </a:pPr>
            <a:r>
              <a:rPr lang="en" sz="1100"/>
              <a:t>                </a:t>
            </a:r>
            <a:r>
              <a:rPr lang="en" sz="1100">
                <a:solidFill>
                  <a:srgbClr val="FF0000"/>
                </a:solidFill>
              </a:rPr>
              <a:t>kitchenthread.start();</a:t>
            </a:r>
            <a:endParaRPr sz="1100">
              <a:solidFill>
                <a:srgbClr val="FF0000"/>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rPr lang="en" sz="1100"/>
              <a:t>                </a:t>
            </a:r>
            <a:endParaRPr sz="1100"/>
          </a:p>
        </p:txBody>
      </p:sp>
    </p:spTree>
  </p:cSld>
  <p:clrMapOvr>
    <a:masterClrMapping/>
  </p:clrMapOvr>
  <mc:AlternateContent>
    <mc:Choice Requires="p14">
      <p:transition spd="slow">
        <p14:prism dir="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67"/>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grpSp>
        <p:nvGrpSpPr>
          <p:cNvPr id="558" name="Google Shape;558;p67"/>
          <p:cNvGrpSpPr/>
          <p:nvPr/>
        </p:nvGrpSpPr>
        <p:grpSpPr>
          <a:xfrm>
            <a:off x="375526" y="-3"/>
            <a:ext cx="4280126" cy="432000"/>
            <a:chOff x="0" y="0"/>
            <a:chExt cx="2880300" cy="576000"/>
          </a:xfrm>
        </p:grpSpPr>
        <p:sp>
          <p:nvSpPr>
            <p:cNvPr id="559" name="Google Shape;559;p67"/>
            <p:cNvSpPr/>
            <p:nvPr/>
          </p:nvSpPr>
          <p:spPr>
            <a:xfrm>
              <a:off x="0" y="0"/>
              <a:ext cx="2880300" cy="576000"/>
            </a:xfrm>
            <a:prstGeom prst="roundRect">
              <a:avLst>
                <a:gd fmla="val 16667" name="adj"/>
              </a:avLst>
            </a:prstGeom>
            <a:gradFill>
              <a:gsLst>
                <a:gs pos="0">
                  <a:srgbClr val="2E5E97"/>
                </a:gs>
                <a:gs pos="80000">
                  <a:srgbClr val="3C7BC7"/>
                </a:gs>
                <a:gs pos="100000">
                  <a:srgbClr val="3A7CCA"/>
                </a:gs>
              </a:gsLst>
              <a:lin ang="16200038" scaled="0"/>
            </a:gradFill>
            <a:ln cap="flat" cmpd="sng" w="9525">
              <a:solidFill>
                <a:srgbClr val="FFFFFF"/>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560" name="Google Shape;560;p67"/>
            <p:cNvSpPr/>
            <p:nvPr/>
          </p:nvSpPr>
          <p:spPr>
            <a:xfrm>
              <a:off x="28120" y="58162"/>
              <a:ext cx="2824200" cy="459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i="0" lang="en" sz="2400" u="none" cap="none" strike="noStrike">
                  <a:solidFill>
                    <a:srgbClr val="FFFFFF"/>
                  </a:solidFill>
                  <a:latin typeface="Tahoma"/>
                  <a:ea typeface="Tahoma"/>
                  <a:cs typeface="Tahoma"/>
                  <a:sym typeface="Tahoma"/>
                </a:rPr>
                <a:t> </a:t>
              </a:r>
              <a:r>
                <a:rPr b="1" lang="en" sz="2400">
                  <a:solidFill>
                    <a:srgbClr val="FFFFFF"/>
                  </a:solidFill>
                  <a:latin typeface="Tahoma"/>
                  <a:ea typeface="Tahoma"/>
                  <a:cs typeface="Tahoma"/>
                  <a:sym typeface="Tahoma"/>
                </a:rPr>
                <a:t>Order Placed Successfully</a:t>
              </a:r>
              <a:endParaRPr/>
            </a:p>
          </p:txBody>
        </p:sp>
      </p:grpSp>
      <p:sp>
        <p:nvSpPr>
          <p:cNvPr id="561" name="Google Shape;561;p67"/>
          <p:cNvSpPr/>
          <p:nvPr/>
        </p:nvSpPr>
        <p:spPr>
          <a:xfrm>
            <a:off x="3639800" y="458025"/>
            <a:ext cx="5541900" cy="47403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None/>
            </a:pPr>
            <a:r>
              <a:t/>
            </a:r>
            <a:endParaRPr sz="1100"/>
          </a:p>
        </p:txBody>
      </p:sp>
      <p:pic>
        <p:nvPicPr>
          <p:cNvPr id="562" name="Google Shape;562;p67"/>
          <p:cNvPicPr preferRelativeResize="0"/>
          <p:nvPr/>
        </p:nvPicPr>
        <p:blipFill>
          <a:blip r:embed="rId3">
            <a:alphaModFix/>
          </a:blip>
          <a:stretch>
            <a:fillRect/>
          </a:stretch>
        </p:blipFill>
        <p:spPr>
          <a:xfrm>
            <a:off x="793775" y="432000"/>
            <a:ext cx="2846028" cy="4703100"/>
          </a:xfrm>
          <a:prstGeom prst="rect">
            <a:avLst/>
          </a:prstGeom>
          <a:noFill/>
          <a:ln>
            <a:noFill/>
          </a:ln>
        </p:spPr>
      </p:pic>
      <p:pic>
        <p:nvPicPr>
          <p:cNvPr id="563" name="Google Shape;563;p67"/>
          <p:cNvPicPr preferRelativeResize="0"/>
          <p:nvPr/>
        </p:nvPicPr>
        <p:blipFill>
          <a:blip r:embed="rId4">
            <a:alphaModFix/>
          </a:blip>
          <a:stretch>
            <a:fillRect/>
          </a:stretch>
        </p:blipFill>
        <p:spPr>
          <a:xfrm>
            <a:off x="5023175" y="432000"/>
            <a:ext cx="2846025" cy="4700490"/>
          </a:xfrm>
          <a:prstGeom prst="rect">
            <a:avLst/>
          </a:prstGeom>
          <a:noFill/>
          <a:ln>
            <a:noFill/>
          </a:ln>
        </p:spPr>
      </p:pic>
    </p:spTree>
  </p:cSld>
  <p:clrMapOvr>
    <a:masterClrMapping/>
  </p:clrMapOvr>
  <mc:AlternateContent>
    <mc:Choice Requires="p14">
      <p:transition spd="slow">
        <p14:prism dir="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68"/>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grpSp>
        <p:nvGrpSpPr>
          <p:cNvPr id="569" name="Google Shape;569;p68"/>
          <p:cNvGrpSpPr/>
          <p:nvPr/>
        </p:nvGrpSpPr>
        <p:grpSpPr>
          <a:xfrm>
            <a:off x="375527" y="-3"/>
            <a:ext cx="4150224" cy="432000"/>
            <a:chOff x="0" y="0"/>
            <a:chExt cx="2880300" cy="576000"/>
          </a:xfrm>
        </p:grpSpPr>
        <p:sp>
          <p:nvSpPr>
            <p:cNvPr id="570" name="Google Shape;570;p68"/>
            <p:cNvSpPr/>
            <p:nvPr/>
          </p:nvSpPr>
          <p:spPr>
            <a:xfrm>
              <a:off x="0" y="0"/>
              <a:ext cx="2880300" cy="576000"/>
            </a:xfrm>
            <a:prstGeom prst="roundRect">
              <a:avLst>
                <a:gd fmla="val 16667" name="adj"/>
              </a:avLst>
            </a:prstGeom>
            <a:gradFill>
              <a:gsLst>
                <a:gs pos="0">
                  <a:srgbClr val="2E5E97"/>
                </a:gs>
                <a:gs pos="80000">
                  <a:srgbClr val="3C7BC7"/>
                </a:gs>
                <a:gs pos="100000">
                  <a:srgbClr val="3A7CCA"/>
                </a:gs>
              </a:gsLst>
              <a:lin ang="16200038" scaled="0"/>
            </a:gradFill>
            <a:ln cap="flat" cmpd="sng" w="9525">
              <a:solidFill>
                <a:srgbClr val="FFFFFF"/>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571" name="Google Shape;571;p68"/>
            <p:cNvSpPr/>
            <p:nvPr/>
          </p:nvSpPr>
          <p:spPr>
            <a:xfrm>
              <a:off x="28120" y="58162"/>
              <a:ext cx="2824200" cy="459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i="0" lang="en" sz="2400" u="none" cap="none" strike="noStrike">
                  <a:solidFill>
                    <a:srgbClr val="FFFFFF"/>
                  </a:solidFill>
                  <a:latin typeface="Tahoma"/>
                  <a:ea typeface="Tahoma"/>
                  <a:cs typeface="Tahoma"/>
                  <a:sym typeface="Tahoma"/>
                </a:rPr>
                <a:t> </a:t>
              </a:r>
              <a:r>
                <a:rPr b="1" lang="en" sz="2400">
                  <a:solidFill>
                    <a:srgbClr val="FFFFFF"/>
                  </a:solidFill>
                  <a:latin typeface="Tahoma"/>
                  <a:ea typeface="Tahoma"/>
                  <a:cs typeface="Tahoma"/>
                  <a:sym typeface="Tahoma"/>
                </a:rPr>
                <a:t>Kitchen Thread</a:t>
              </a:r>
              <a:endParaRPr/>
            </a:p>
          </p:txBody>
        </p:sp>
      </p:grpSp>
      <p:sp>
        <p:nvSpPr>
          <p:cNvPr id="572" name="Google Shape;572;p68"/>
          <p:cNvSpPr/>
          <p:nvPr/>
        </p:nvSpPr>
        <p:spPr>
          <a:xfrm>
            <a:off x="421050" y="461675"/>
            <a:ext cx="4351800" cy="47106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None/>
            </a:pPr>
            <a:r>
              <a:rPr lang="en" sz="1100"/>
              <a:t>//this thread cooks requests</a:t>
            </a:r>
            <a:endParaRPr sz="1100"/>
          </a:p>
          <a:p>
            <a:pPr indent="0" lvl="0" marL="0" rtl="0" algn="l">
              <a:spcBef>
                <a:spcPts val="0"/>
              </a:spcBef>
              <a:spcAft>
                <a:spcPts val="0"/>
              </a:spcAft>
              <a:buNone/>
            </a:pPr>
            <a:r>
              <a:rPr lang="en" sz="1100"/>
              <a:t>    class </a:t>
            </a:r>
            <a:r>
              <a:rPr lang="en" sz="1100">
                <a:solidFill>
                  <a:srgbClr val="FF0000"/>
                </a:solidFill>
              </a:rPr>
              <a:t>KitchenThread implements Runnable</a:t>
            </a:r>
            <a:r>
              <a:rPr lang="en" sz="1100"/>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        @Override</a:t>
            </a:r>
            <a:endParaRPr sz="1100"/>
          </a:p>
          <a:p>
            <a:pPr indent="0" lvl="0" marL="0" rtl="0" algn="l">
              <a:spcBef>
                <a:spcPts val="0"/>
              </a:spcBef>
              <a:spcAft>
                <a:spcPts val="0"/>
              </a:spcAft>
              <a:buNone/>
            </a:pPr>
            <a:r>
              <a:rPr lang="en" sz="1100"/>
              <a:t>        public void run() {</a:t>
            </a:r>
            <a:endParaRPr sz="1100"/>
          </a:p>
          <a:p>
            <a:pPr indent="0" lvl="0" marL="0" rtl="0" algn="l">
              <a:spcBef>
                <a:spcPts val="0"/>
              </a:spcBef>
              <a:spcAft>
                <a:spcPts val="0"/>
              </a:spcAft>
              <a:buNone/>
            </a:pPr>
            <a:r>
              <a:rPr lang="en" sz="1100"/>
              <a:t>            while (true) {</a:t>
            </a:r>
            <a:endParaRPr sz="1100"/>
          </a:p>
          <a:p>
            <a:pPr indent="0" lvl="0" marL="0" rtl="0" algn="l">
              <a:spcBef>
                <a:spcPts val="0"/>
              </a:spcBef>
              <a:spcAft>
                <a:spcPts val="0"/>
              </a:spcAft>
              <a:buNone/>
            </a:pPr>
            <a:r>
              <a:rPr lang="en" sz="1100"/>
              <a:t>                while (</a:t>
            </a:r>
            <a:r>
              <a:rPr lang="en" sz="1100">
                <a:solidFill>
                  <a:srgbClr val="FF0000"/>
                </a:solidFill>
              </a:rPr>
              <a:t>requestList.size()</a:t>
            </a:r>
            <a:r>
              <a:rPr lang="en" sz="1100"/>
              <a:t> &gt; 0) {</a:t>
            </a:r>
            <a:endParaRPr sz="1100"/>
          </a:p>
          <a:p>
            <a:pPr indent="0" lvl="0" marL="0" rtl="0" algn="l">
              <a:spcBef>
                <a:spcPts val="0"/>
              </a:spcBef>
              <a:spcAft>
                <a:spcPts val="0"/>
              </a:spcAft>
              <a:buNone/>
            </a:pPr>
            <a:r>
              <a:rPr lang="en" sz="1100"/>
              <a:t>                    </a:t>
            </a:r>
            <a:r>
              <a:rPr lang="en" sz="1100">
                <a:solidFill>
                  <a:srgbClr val="FF0000"/>
                </a:solidFill>
              </a:rPr>
              <a:t>DatabaseReference requests = FirebaseDatabase.getInstance().getReference("Requests");</a:t>
            </a:r>
            <a:endParaRPr sz="1100">
              <a:solidFill>
                <a:srgbClr val="FF0000"/>
              </a:solidFill>
            </a:endParaRPr>
          </a:p>
          <a:p>
            <a:pPr indent="0" lvl="0" marL="0" rtl="0" algn="l">
              <a:spcBef>
                <a:spcPts val="0"/>
              </a:spcBef>
              <a:spcAft>
                <a:spcPts val="0"/>
              </a:spcAft>
              <a:buNone/>
            </a:pPr>
            <a:r>
              <a:rPr lang="en" sz="1100"/>
              <a:t>                    requests.child(requestId).child("status").setValue("1");</a:t>
            </a:r>
            <a:endParaRPr sz="1100"/>
          </a:p>
          <a:p>
            <a:pPr indent="0" lvl="0" marL="0" rtl="0" algn="l">
              <a:spcBef>
                <a:spcPts val="0"/>
              </a:spcBef>
              <a:spcAft>
                <a:spcPts val="0"/>
              </a:spcAft>
              <a:buNone/>
            </a:pPr>
            <a:r>
              <a:rPr lang="en" sz="1100"/>
              <a:t>                    System.out.println("The chef is working on requests!!!!!!!!!!!!!!!!!!!!!!!!!!!!!!!!!!!!!!!!!!!!!!!!!!!!!!!!!!");</a:t>
            </a:r>
            <a:endParaRPr sz="1100"/>
          </a:p>
          <a:p>
            <a:pPr indent="0" lvl="0" marL="0" rtl="0" algn="l">
              <a:spcBef>
                <a:spcPts val="0"/>
              </a:spcBef>
              <a:spcAft>
                <a:spcPts val="0"/>
              </a:spcAft>
              <a:buNone/>
            </a:pPr>
            <a:r>
              <a:rPr lang="en" sz="1100"/>
              <a:t>                    try {</a:t>
            </a:r>
            <a:endParaRPr sz="1100"/>
          </a:p>
          <a:p>
            <a:pPr indent="0" lvl="0" marL="0" rtl="0" algn="l">
              <a:spcBef>
                <a:spcPts val="0"/>
              </a:spcBef>
              <a:spcAft>
                <a:spcPts val="0"/>
              </a:spcAft>
              <a:buNone/>
            </a:pPr>
            <a:r>
              <a:rPr lang="en" sz="1100"/>
              <a:t>                        //cooking time: 180 sec</a:t>
            </a:r>
            <a:endParaRPr sz="1100"/>
          </a:p>
          <a:p>
            <a:pPr indent="0" lvl="0" marL="0" rtl="0" algn="l">
              <a:spcBef>
                <a:spcPts val="0"/>
              </a:spcBef>
              <a:spcAft>
                <a:spcPts val="0"/>
              </a:spcAft>
              <a:buNone/>
            </a:pPr>
            <a:r>
              <a:rPr lang="en" sz="1100"/>
              <a:t>                        </a:t>
            </a:r>
            <a:r>
              <a:rPr lang="en" sz="1100">
                <a:solidFill>
                  <a:srgbClr val="FF0000"/>
                </a:solidFill>
              </a:rPr>
              <a:t>Thread.sleep(10000);</a:t>
            </a:r>
            <a:endParaRPr sz="1100">
              <a:solidFill>
                <a:srgbClr val="FF0000"/>
              </a:solidFill>
            </a:endParaRPr>
          </a:p>
          <a:p>
            <a:pPr indent="0" lvl="0" marL="0" rtl="0" algn="l">
              <a:spcBef>
                <a:spcPts val="0"/>
              </a:spcBef>
              <a:spcAft>
                <a:spcPts val="0"/>
              </a:spcAft>
              <a:buNone/>
            </a:pPr>
            <a:r>
              <a:rPr lang="en" sz="1100"/>
              <a:t>                    } catch (InterruptedException e) {</a:t>
            </a:r>
            <a:endParaRPr sz="1100"/>
          </a:p>
          <a:p>
            <a:pPr indent="0" lvl="0" marL="0" rtl="0" algn="l">
              <a:spcBef>
                <a:spcPts val="0"/>
              </a:spcBef>
              <a:spcAft>
                <a:spcPts val="0"/>
              </a:spcAft>
              <a:buNone/>
            </a:pPr>
            <a:r>
              <a:rPr lang="en" sz="1100"/>
              <a:t>                        e.printStackTrace();</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                    System.out.println("Order Prepared!");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                    requests.child(requestId).child("status").setValue("2");</a:t>
            </a:r>
            <a:endParaRPr sz="1100"/>
          </a:p>
          <a:p>
            <a:pPr indent="0" lvl="0" marL="0" rtl="0" algn="l">
              <a:spcBef>
                <a:spcPts val="0"/>
              </a:spcBef>
              <a:spcAft>
                <a:spcPts val="0"/>
              </a:spcAft>
              <a:buNone/>
            </a:pPr>
            <a:r>
              <a:rPr lang="en" sz="1100"/>
              <a:t>                   </a:t>
            </a:r>
            <a:endParaRPr sz="1100"/>
          </a:p>
        </p:txBody>
      </p:sp>
      <p:sp>
        <p:nvSpPr>
          <p:cNvPr id="573" name="Google Shape;573;p68"/>
          <p:cNvSpPr/>
          <p:nvPr/>
        </p:nvSpPr>
        <p:spPr>
          <a:xfrm>
            <a:off x="4923725" y="516525"/>
            <a:ext cx="4150200" cy="47106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None/>
            </a:pPr>
            <a:r>
              <a:rPr lang="en" sz="1100">
                <a:solidFill>
                  <a:schemeClr val="dk1"/>
                </a:solidFill>
              </a:rPr>
              <a:t> try {</a:t>
            </a:r>
            <a:endParaRPr sz="1100">
              <a:solidFill>
                <a:schemeClr val="dk1"/>
              </a:solidFill>
            </a:endParaRPr>
          </a:p>
          <a:p>
            <a:pPr indent="0" lvl="0" marL="0" rtl="0" algn="l">
              <a:spcBef>
                <a:spcPts val="0"/>
              </a:spcBef>
              <a:spcAft>
                <a:spcPts val="0"/>
              </a:spcAft>
              <a:buNone/>
            </a:pPr>
            <a:r>
              <a:rPr lang="en" sz="1100">
                <a:solidFill>
                  <a:schemeClr val="dk1"/>
                </a:solidFill>
              </a:rPr>
              <a:t>                        //packaging time: 180 sec</a:t>
            </a:r>
            <a:endParaRPr sz="1100">
              <a:solidFill>
                <a:schemeClr val="dk1"/>
              </a:solidFill>
            </a:endParaRPr>
          </a:p>
          <a:p>
            <a:pPr indent="0" lvl="0" marL="0" rtl="0" algn="l">
              <a:spcBef>
                <a:spcPts val="0"/>
              </a:spcBef>
              <a:spcAft>
                <a:spcPts val="0"/>
              </a:spcAft>
              <a:buNone/>
            </a:pPr>
            <a:r>
              <a:rPr lang="en" sz="1100">
                <a:solidFill>
                  <a:schemeClr val="dk1"/>
                </a:solidFill>
              </a:rPr>
              <a:t>                        Thread.sleep(10000);</a:t>
            </a:r>
            <a:endParaRPr sz="1100">
              <a:solidFill>
                <a:schemeClr val="dk1"/>
              </a:solidFill>
            </a:endParaRPr>
          </a:p>
          <a:p>
            <a:pPr indent="0" lvl="0" marL="0" rtl="0" algn="l">
              <a:spcBef>
                <a:spcPts val="0"/>
              </a:spcBef>
              <a:spcAft>
                <a:spcPts val="0"/>
              </a:spcAft>
              <a:buNone/>
            </a:pPr>
            <a:r>
              <a:rPr lang="en" sz="1100">
                <a:solidFill>
                  <a:schemeClr val="dk1"/>
                </a:solidFill>
              </a:rPr>
              <a:t>                    } catch (InterruptedException e) {</a:t>
            </a:r>
            <a:endParaRPr sz="1100">
              <a:solidFill>
                <a:schemeClr val="dk1"/>
              </a:solidFill>
            </a:endParaRPr>
          </a:p>
          <a:p>
            <a:pPr indent="0" lvl="0" marL="0" rtl="0" algn="l">
              <a:spcBef>
                <a:spcPts val="0"/>
              </a:spcBef>
              <a:spcAft>
                <a:spcPts val="0"/>
              </a:spcAft>
              <a:buNone/>
            </a:pPr>
            <a:r>
              <a:rPr lang="en" sz="1100">
                <a:solidFill>
                  <a:schemeClr val="dk1"/>
                </a:solidFill>
              </a:rPr>
              <a:t>                        e.printStackTrace();</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System.out.println("Order Packaged!");</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                    requests.child(requestId).child("status").setValue("3");</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                    //The first request finished, generate receipt, then remove the finished request, working on next request in list</a:t>
            </a:r>
            <a:endParaRPr sz="1100">
              <a:solidFill>
                <a:schemeClr val="dk1"/>
              </a:solidFill>
            </a:endParaRPr>
          </a:p>
          <a:p>
            <a:pPr indent="0" lvl="0" marL="0" rtl="0" algn="l">
              <a:spcBef>
                <a:spcPts val="0"/>
              </a:spcBef>
              <a:spcAft>
                <a:spcPts val="0"/>
              </a:spcAft>
              <a:buNone/>
            </a:pPr>
            <a:r>
              <a:rPr lang="en" sz="1100">
                <a:solidFill>
                  <a:schemeClr val="dk1"/>
                </a:solidFill>
              </a:rPr>
              <a:t>                    Looper.prepare();</a:t>
            </a:r>
            <a:endParaRPr sz="1100">
              <a:solidFill>
                <a:schemeClr val="dk1"/>
              </a:solidFill>
            </a:endParaRPr>
          </a:p>
          <a:p>
            <a:pPr indent="0" lvl="0" marL="0" rtl="0" algn="l">
              <a:spcBef>
                <a:spcPts val="0"/>
              </a:spcBef>
              <a:spcAft>
                <a:spcPts val="0"/>
              </a:spcAft>
              <a:buNone/>
            </a:pPr>
            <a:r>
              <a:rPr lang="en" sz="1100">
                <a:solidFill>
                  <a:schemeClr val="dk1"/>
                </a:solidFill>
              </a:rPr>
              <a:t>                    Toast.makeText(Cart.this,GenerateReceipt(requestList.get(0)),Toast.LENGTH_SHORT).show();</a:t>
            </a:r>
            <a:endParaRPr sz="1100">
              <a:solidFill>
                <a:schemeClr val="dk1"/>
              </a:solidFill>
            </a:endParaRPr>
          </a:p>
          <a:p>
            <a:pPr indent="0" lvl="0" marL="0" rtl="0" algn="l">
              <a:spcBef>
                <a:spcPts val="0"/>
              </a:spcBef>
              <a:spcAft>
                <a:spcPts val="0"/>
              </a:spcAft>
              <a:buNone/>
            </a:pPr>
            <a:r>
              <a:rPr lang="en" sz="1100">
                <a:solidFill>
                  <a:schemeClr val="dk1"/>
                </a:solidFill>
              </a:rPr>
              <a:t>                    </a:t>
            </a:r>
            <a:r>
              <a:rPr lang="en" sz="1100">
                <a:solidFill>
                  <a:srgbClr val="FF0000"/>
                </a:solidFill>
              </a:rPr>
              <a:t>requestList.remove(0);</a:t>
            </a:r>
            <a:endParaRPr sz="1100">
              <a:solidFill>
                <a:srgbClr val="FF0000"/>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                    Looper.loop();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System.out.println("there are no requests yet, what a terrible day!!!!!!!!!!!!!!!!!!!!!!!!!!!!!!!!!!!!!!!!!!!!!!!!!!!!!!!!!!!");</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p:txBody>
      </p:sp>
    </p:spTree>
  </p:cSld>
  <p:clrMapOvr>
    <a:masterClrMapping/>
  </p:clrMapOvr>
  <mc:AlternateContent>
    <mc:Choice Requires="p14">
      <p:transition spd="slow">
        <p14:prism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42"/>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
              <a:t>‹#›</a:t>
            </a:fld>
            <a:endParaRPr/>
          </a:p>
        </p:txBody>
      </p:sp>
      <p:grpSp>
        <p:nvGrpSpPr>
          <p:cNvPr id="234" name="Google Shape;234;p42"/>
          <p:cNvGrpSpPr/>
          <p:nvPr/>
        </p:nvGrpSpPr>
        <p:grpSpPr>
          <a:xfrm>
            <a:off x="323527" y="410247"/>
            <a:ext cx="2880322" cy="432050"/>
            <a:chOff x="0" y="0"/>
            <a:chExt cx="2880320" cy="576065"/>
          </a:xfrm>
        </p:grpSpPr>
        <p:sp>
          <p:nvSpPr>
            <p:cNvPr id="235" name="Google Shape;235;p42"/>
            <p:cNvSpPr/>
            <p:nvPr/>
          </p:nvSpPr>
          <p:spPr>
            <a:xfrm>
              <a:off x="0" y="0"/>
              <a:ext cx="2880320" cy="576065"/>
            </a:xfrm>
            <a:prstGeom prst="roundRect">
              <a:avLst>
                <a:gd fmla="val 16667" name="adj"/>
              </a:avLst>
            </a:prstGeom>
            <a:gradFill>
              <a:gsLst>
                <a:gs pos="0">
                  <a:srgbClr val="2E5E97"/>
                </a:gs>
                <a:gs pos="80000">
                  <a:srgbClr val="3C7BC7"/>
                </a:gs>
                <a:gs pos="100000">
                  <a:srgbClr val="3A7CCA"/>
                </a:gs>
              </a:gsLst>
              <a:lin ang="16200000" scaled="0"/>
            </a:gradFill>
            <a:ln cap="flat" cmpd="sng" w="9525">
              <a:solidFill>
                <a:srgbClr val="FFFFFF"/>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236" name="Google Shape;236;p42"/>
            <p:cNvSpPr/>
            <p:nvPr/>
          </p:nvSpPr>
          <p:spPr>
            <a:xfrm>
              <a:off x="28120" y="58162"/>
              <a:ext cx="2824080" cy="459741"/>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i="0" lang="en" sz="2400" u="none" cap="none" strike="noStrike">
                  <a:solidFill>
                    <a:srgbClr val="FFFFFF"/>
                  </a:solidFill>
                  <a:latin typeface="Tahoma"/>
                  <a:ea typeface="Tahoma"/>
                  <a:cs typeface="Tahoma"/>
                  <a:sym typeface="Tahoma"/>
                </a:rPr>
                <a:t> </a:t>
              </a:r>
              <a:r>
                <a:rPr b="1" lang="en" sz="2400">
                  <a:solidFill>
                    <a:srgbClr val="FFFFFF"/>
                  </a:solidFill>
                  <a:latin typeface="Tahoma"/>
                  <a:ea typeface="Tahoma"/>
                  <a:cs typeface="Tahoma"/>
                  <a:sym typeface="Tahoma"/>
                </a:rPr>
                <a:t>Architecture</a:t>
              </a:r>
              <a:endParaRPr/>
            </a:p>
          </p:txBody>
        </p:sp>
      </p:grpSp>
      <p:sp>
        <p:nvSpPr>
          <p:cNvPr id="237" name="Google Shape;237;p42"/>
          <p:cNvSpPr/>
          <p:nvPr/>
        </p:nvSpPr>
        <p:spPr>
          <a:xfrm>
            <a:off x="4702925" y="1239175"/>
            <a:ext cx="1724400" cy="812100"/>
          </a:xfrm>
          <a:prstGeom prst="roundRect">
            <a:avLst>
              <a:gd fmla="val 50000" name="adj"/>
            </a:avLst>
          </a:prstGeom>
          <a:solidFill>
            <a:schemeClr val="accent5"/>
          </a:solidFill>
          <a:ln cap="flat" cmpd="sng" w="25400">
            <a:solidFill>
              <a:srgbClr val="377E90"/>
            </a:solidFill>
            <a:prstDash val="solid"/>
            <a:round/>
            <a:headEnd len="sm" w="sm" type="none"/>
            <a:tailEnd len="sm" w="sm" type="none"/>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chemeClr val="dk1"/>
              </a:buClr>
              <a:buSzPts val="2000"/>
              <a:buFont typeface="Times New Roman"/>
              <a:buNone/>
            </a:pPr>
            <a:r>
              <a:rPr b="1" lang="en" sz="2400">
                <a:solidFill>
                  <a:schemeClr val="dk1"/>
                </a:solidFill>
                <a:latin typeface="Times New Roman"/>
                <a:ea typeface="Times New Roman"/>
                <a:cs typeface="Times New Roman"/>
                <a:sym typeface="Times New Roman"/>
              </a:rPr>
              <a:t>User Info</a:t>
            </a:r>
            <a:endParaRPr b="1" sz="2400">
              <a:solidFill>
                <a:schemeClr val="dk1"/>
              </a:solidFill>
              <a:latin typeface="Times New Roman"/>
              <a:ea typeface="Times New Roman"/>
              <a:cs typeface="Times New Roman"/>
              <a:sym typeface="Times New Roman"/>
            </a:endParaRPr>
          </a:p>
        </p:txBody>
      </p:sp>
      <p:sp>
        <p:nvSpPr>
          <p:cNvPr id="238" name="Google Shape;238;p42"/>
          <p:cNvSpPr/>
          <p:nvPr/>
        </p:nvSpPr>
        <p:spPr>
          <a:xfrm>
            <a:off x="5636100" y="4052225"/>
            <a:ext cx="3361500" cy="704100"/>
          </a:xfrm>
          <a:prstGeom prst="roundRect">
            <a:avLst>
              <a:gd fmla="val 50000" name="adj"/>
            </a:avLst>
          </a:prstGeom>
          <a:solidFill>
            <a:schemeClr val="accent5"/>
          </a:solidFill>
          <a:ln cap="flat" cmpd="sng" w="25400">
            <a:solidFill>
              <a:srgbClr val="377E90"/>
            </a:solidFill>
            <a:prstDash val="solid"/>
            <a:round/>
            <a:headEnd len="sm" w="sm" type="none"/>
            <a:tailEnd len="sm" w="sm" type="none"/>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chemeClr val="dk1"/>
              </a:buClr>
              <a:buSzPts val="2000"/>
              <a:buFont typeface="Times New Roman"/>
              <a:buNone/>
            </a:pPr>
            <a:r>
              <a:rPr b="1" lang="en" sz="2400">
                <a:solidFill>
                  <a:schemeClr val="dk1"/>
                </a:solidFill>
                <a:latin typeface="Times New Roman"/>
                <a:ea typeface="Times New Roman"/>
                <a:cs typeface="Times New Roman"/>
                <a:sym typeface="Times New Roman"/>
              </a:rPr>
              <a:t>Restaurant Application</a:t>
            </a:r>
            <a:endParaRPr b="1" sz="2400">
              <a:solidFill>
                <a:schemeClr val="dk1"/>
              </a:solidFill>
              <a:latin typeface="Times New Roman"/>
              <a:ea typeface="Times New Roman"/>
              <a:cs typeface="Times New Roman"/>
              <a:sym typeface="Times New Roman"/>
            </a:endParaRPr>
          </a:p>
        </p:txBody>
      </p:sp>
      <p:sp>
        <p:nvSpPr>
          <p:cNvPr id="239" name="Google Shape;239;p42"/>
          <p:cNvSpPr/>
          <p:nvPr/>
        </p:nvSpPr>
        <p:spPr>
          <a:xfrm>
            <a:off x="3292200" y="71500"/>
            <a:ext cx="5851800" cy="2106900"/>
          </a:xfrm>
          <a:prstGeom prst="roundRect">
            <a:avLst>
              <a:gd fmla="val 16667" name="adj"/>
            </a:avLst>
          </a:prstGeom>
          <a:noFill/>
          <a:ln cap="flat" cmpd="sng" w="76200">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0000"/>
                </a:solidFill>
              </a:rPr>
              <a:t>F</a:t>
            </a:r>
            <a:r>
              <a:rPr b="1" lang="en" sz="2400">
                <a:solidFill>
                  <a:srgbClr val="FF0000"/>
                </a:solidFill>
              </a:rPr>
              <a:t>irebase</a:t>
            </a:r>
            <a:endParaRPr b="1" sz="2400">
              <a:solidFill>
                <a:srgbClr val="FF0000"/>
              </a:solidFill>
            </a:endParaRPr>
          </a:p>
        </p:txBody>
      </p:sp>
      <p:sp>
        <p:nvSpPr>
          <p:cNvPr id="240" name="Google Shape;240;p42"/>
          <p:cNvSpPr/>
          <p:nvPr/>
        </p:nvSpPr>
        <p:spPr>
          <a:xfrm>
            <a:off x="5790100" y="220225"/>
            <a:ext cx="1623900" cy="812100"/>
          </a:xfrm>
          <a:prstGeom prst="roundRect">
            <a:avLst>
              <a:gd fmla="val 50000" name="adj"/>
            </a:avLst>
          </a:prstGeom>
          <a:solidFill>
            <a:schemeClr val="accent5"/>
          </a:solidFill>
          <a:ln cap="flat" cmpd="sng" w="25400">
            <a:solidFill>
              <a:srgbClr val="377E90"/>
            </a:solidFill>
            <a:prstDash val="solid"/>
            <a:round/>
            <a:headEnd len="sm" w="sm" type="none"/>
            <a:tailEnd len="sm" w="sm" type="none"/>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chemeClr val="dk1"/>
              </a:buClr>
              <a:buSzPts val="2000"/>
              <a:buFont typeface="Times New Roman"/>
              <a:buNone/>
            </a:pPr>
            <a:r>
              <a:rPr b="1" lang="en" sz="2400">
                <a:solidFill>
                  <a:schemeClr val="dk1"/>
                </a:solidFill>
                <a:latin typeface="Times New Roman"/>
                <a:ea typeface="Times New Roman"/>
                <a:cs typeface="Times New Roman"/>
                <a:sym typeface="Times New Roman"/>
              </a:rPr>
              <a:t>Inventory</a:t>
            </a:r>
            <a:endParaRPr b="1" sz="2400">
              <a:solidFill>
                <a:schemeClr val="dk1"/>
              </a:solidFill>
              <a:latin typeface="Times New Roman"/>
              <a:ea typeface="Times New Roman"/>
              <a:cs typeface="Times New Roman"/>
              <a:sym typeface="Times New Roman"/>
            </a:endParaRPr>
          </a:p>
        </p:txBody>
      </p:sp>
      <p:sp>
        <p:nvSpPr>
          <p:cNvPr id="241" name="Google Shape;241;p42"/>
          <p:cNvSpPr/>
          <p:nvPr/>
        </p:nvSpPr>
        <p:spPr>
          <a:xfrm>
            <a:off x="6786575" y="1239175"/>
            <a:ext cx="1328700" cy="812100"/>
          </a:xfrm>
          <a:prstGeom prst="roundRect">
            <a:avLst>
              <a:gd fmla="val 50000" name="adj"/>
            </a:avLst>
          </a:prstGeom>
          <a:solidFill>
            <a:schemeClr val="accent5"/>
          </a:solidFill>
          <a:ln cap="flat" cmpd="sng" w="25400">
            <a:solidFill>
              <a:srgbClr val="377E90"/>
            </a:solidFill>
            <a:prstDash val="solid"/>
            <a:round/>
            <a:headEnd len="sm" w="sm" type="none"/>
            <a:tailEnd len="sm" w="sm" type="none"/>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chemeClr val="dk1"/>
              </a:buClr>
              <a:buSzPts val="2000"/>
              <a:buFont typeface="Times New Roman"/>
              <a:buNone/>
            </a:pPr>
            <a:r>
              <a:rPr b="1" lang="en" sz="2400">
                <a:solidFill>
                  <a:schemeClr val="dk1"/>
                </a:solidFill>
                <a:latin typeface="Times New Roman"/>
                <a:ea typeface="Times New Roman"/>
                <a:cs typeface="Times New Roman"/>
                <a:sym typeface="Times New Roman"/>
              </a:rPr>
              <a:t>Orders</a:t>
            </a:r>
            <a:endParaRPr b="1" sz="2400">
              <a:solidFill>
                <a:schemeClr val="dk1"/>
              </a:solidFill>
              <a:latin typeface="Times New Roman"/>
              <a:ea typeface="Times New Roman"/>
              <a:cs typeface="Times New Roman"/>
              <a:sym typeface="Times New Roman"/>
            </a:endParaRPr>
          </a:p>
        </p:txBody>
      </p:sp>
      <p:sp>
        <p:nvSpPr>
          <p:cNvPr id="242" name="Google Shape;242;p42"/>
          <p:cNvSpPr/>
          <p:nvPr/>
        </p:nvSpPr>
        <p:spPr>
          <a:xfrm>
            <a:off x="671100" y="3654575"/>
            <a:ext cx="8472900" cy="1428600"/>
          </a:xfrm>
          <a:prstGeom prst="roundRect">
            <a:avLst>
              <a:gd fmla="val 16667" name="adj"/>
            </a:avLst>
          </a:prstGeom>
          <a:noFill/>
          <a:ln cap="flat" cmpd="sng" w="76200">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0000"/>
                </a:solidFill>
              </a:rPr>
              <a:t>Local</a:t>
            </a:r>
            <a:endParaRPr b="1" sz="2400">
              <a:solidFill>
                <a:srgbClr val="FF0000"/>
              </a:solidFill>
            </a:endParaRPr>
          </a:p>
        </p:txBody>
      </p:sp>
      <p:sp>
        <p:nvSpPr>
          <p:cNvPr id="243" name="Google Shape;243;p42"/>
          <p:cNvSpPr/>
          <p:nvPr/>
        </p:nvSpPr>
        <p:spPr>
          <a:xfrm>
            <a:off x="1766650" y="4052225"/>
            <a:ext cx="1296000" cy="704100"/>
          </a:xfrm>
          <a:prstGeom prst="roundRect">
            <a:avLst>
              <a:gd fmla="val 50000" name="adj"/>
            </a:avLst>
          </a:prstGeom>
          <a:solidFill>
            <a:schemeClr val="accent5"/>
          </a:solidFill>
          <a:ln cap="flat" cmpd="sng" w="25400">
            <a:solidFill>
              <a:srgbClr val="377E90"/>
            </a:solidFill>
            <a:prstDash val="solid"/>
            <a:round/>
            <a:headEnd len="sm" w="sm" type="none"/>
            <a:tailEnd len="sm" w="sm" type="none"/>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chemeClr val="dk1"/>
              </a:buClr>
              <a:buSzPts val="2000"/>
              <a:buFont typeface="Times New Roman"/>
              <a:buNone/>
            </a:pPr>
            <a:r>
              <a:rPr b="1" lang="en" sz="2400">
                <a:solidFill>
                  <a:schemeClr val="dk1"/>
                </a:solidFill>
                <a:latin typeface="Times New Roman"/>
                <a:ea typeface="Times New Roman"/>
                <a:cs typeface="Times New Roman"/>
                <a:sym typeface="Times New Roman"/>
              </a:rPr>
              <a:t>SQLite</a:t>
            </a:r>
            <a:endParaRPr b="1" sz="2400">
              <a:solidFill>
                <a:schemeClr val="dk1"/>
              </a:solidFill>
              <a:latin typeface="Times New Roman"/>
              <a:ea typeface="Times New Roman"/>
              <a:cs typeface="Times New Roman"/>
              <a:sym typeface="Times New Roman"/>
            </a:endParaRPr>
          </a:p>
        </p:txBody>
      </p:sp>
      <p:cxnSp>
        <p:nvCxnSpPr>
          <p:cNvPr id="244" name="Google Shape;244;p42"/>
          <p:cNvCxnSpPr/>
          <p:nvPr/>
        </p:nvCxnSpPr>
        <p:spPr>
          <a:xfrm flipH="1" rot="10800000">
            <a:off x="2991175" y="4629700"/>
            <a:ext cx="2691900" cy="6600"/>
          </a:xfrm>
          <a:prstGeom prst="straightConnector1">
            <a:avLst/>
          </a:prstGeom>
          <a:noFill/>
          <a:ln cap="flat" cmpd="sng" w="28575">
            <a:solidFill>
              <a:srgbClr val="45818E"/>
            </a:solidFill>
            <a:prstDash val="solid"/>
            <a:round/>
            <a:headEnd len="med" w="med" type="none"/>
            <a:tailEnd len="med" w="med" type="triangle"/>
          </a:ln>
        </p:spPr>
      </p:cxnSp>
      <p:cxnSp>
        <p:nvCxnSpPr>
          <p:cNvPr id="245" name="Google Shape;245;p42"/>
          <p:cNvCxnSpPr/>
          <p:nvPr/>
        </p:nvCxnSpPr>
        <p:spPr>
          <a:xfrm flipH="1">
            <a:off x="3036800" y="4220150"/>
            <a:ext cx="2652900" cy="12900"/>
          </a:xfrm>
          <a:prstGeom prst="straightConnector1">
            <a:avLst/>
          </a:prstGeom>
          <a:noFill/>
          <a:ln cap="flat" cmpd="sng" w="28575">
            <a:solidFill>
              <a:srgbClr val="45818E"/>
            </a:solidFill>
            <a:prstDash val="solid"/>
            <a:round/>
            <a:headEnd len="med" w="med" type="none"/>
            <a:tailEnd len="med" w="med" type="triangle"/>
          </a:ln>
        </p:spPr>
      </p:cxnSp>
      <p:sp>
        <p:nvSpPr>
          <p:cNvPr id="246" name="Google Shape;246;p42"/>
          <p:cNvSpPr txBox="1"/>
          <p:nvPr/>
        </p:nvSpPr>
        <p:spPr>
          <a:xfrm>
            <a:off x="3137250" y="3797475"/>
            <a:ext cx="26529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Storage order data </a:t>
            </a:r>
            <a:r>
              <a:rPr lang="en"/>
              <a:t>temporarily</a:t>
            </a:r>
            <a:endParaRPr/>
          </a:p>
        </p:txBody>
      </p:sp>
      <p:sp>
        <p:nvSpPr>
          <p:cNvPr id="247" name="Google Shape;247;p42"/>
          <p:cNvSpPr txBox="1"/>
          <p:nvPr/>
        </p:nvSpPr>
        <p:spPr>
          <a:xfrm>
            <a:off x="3615400" y="4593700"/>
            <a:ext cx="20742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Get order data</a:t>
            </a:r>
            <a:endParaRPr/>
          </a:p>
        </p:txBody>
      </p:sp>
      <p:cxnSp>
        <p:nvCxnSpPr>
          <p:cNvPr id="248" name="Google Shape;248;p42"/>
          <p:cNvCxnSpPr/>
          <p:nvPr/>
        </p:nvCxnSpPr>
        <p:spPr>
          <a:xfrm rot="10800000">
            <a:off x="6444000" y="2204275"/>
            <a:ext cx="0" cy="1846800"/>
          </a:xfrm>
          <a:prstGeom prst="straightConnector1">
            <a:avLst/>
          </a:prstGeom>
          <a:noFill/>
          <a:ln cap="flat" cmpd="sng" w="28575">
            <a:solidFill>
              <a:srgbClr val="FF0000"/>
            </a:solidFill>
            <a:prstDash val="solid"/>
            <a:round/>
            <a:headEnd len="med" w="med" type="none"/>
            <a:tailEnd len="med" w="med" type="triangle"/>
          </a:ln>
        </p:spPr>
      </p:cxnSp>
      <p:cxnSp>
        <p:nvCxnSpPr>
          <p:cNvPr id="249" name="Google Shape;249;p42"/>
          <p:cNvCxnSpPr/>
          <p:nvPr/>
        </p:nvCxnSpPr>
        <p:spPr>
          <a:xfrm>
            <a:off x="8303725" y="2223875"/>
            <a:ext cx="12900" cy="1807800"/>
          </a:xfrm>
          <a:prstGeom prst="straightConnector1">
            <a:avLst/>
          </a:prstGeom>
          <a:noFill/>
          <a:ln cap="flat" cmpd="sng" w="28575">
            <a:solidFill>
              <a:srgbClr val="FF0000"/>
            </a:solidFill>
            <a:prstDash val="solid"/>
            <a:round/>
            <a:headEnd len="med" w="med" type="none"/>
            <a:tailEnd len="med" w="med" type="triangle"/>
          </a:ln>
        </p:spPr>
      </p:cxnSp>
      <p:sp>
        <p:nvSpPr>
          <p:cNvPr id="250" name="Google Shape;250;p42"/>
          <p:cNvSpPr txBox="1"/>
          <p:nvPr/>
        </p:nvSpPr>
        <p:spPr>
          <a:xfrm>
            <a:off x="4311500" y="2568500"/>
            <a:ext cx="2074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Submit data to Firebase</a:t>
            </a:r>
            <a:endParaRPr/>
          </a:p>
        </p:txBody>
      </p:sp>
      <p:sp>
        <p:nvSpPr>
          <p:cNvPr id="251" name="Google Shape;251;p42"/>
          <p:cNvSpPr txBox="1"/>
          <p:nvPr/>
        </p:nvSpPr>
        <p:spPr>
          <a:xfrm>
            <a:off x="6951000" y="2568500"/>
            <a:ext cx="21930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Fetch data from Firebase</a:t>
            </a:r>
            <a:endParaRPr/>
          </a:p>
        </p:txBody>
      </p:sp>
    </p:spTree>
  </p:cSld>
  <p:clrMapOvr>
    <a:masterClrMapping/>
  </p:clrMapOvr>
  <mc:AlternateContent>
    <mc:Choice Requires="p14">
      <p:transition spd="slow">
        <p14:prism dir="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69"/>
          <p:cNvSpPr/>
          <p:nvPr/>
        </p:nvSpPr>
        <p:spPr>
          <a:xfrm>
            <a:off x="3386607" y="137152"/>
            <a:ext cx="2452200" cy="16497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403152"/>
              </a:buClr>
              <a:buSzPts val="4000"/>
              <a:buFont typeface="Calibri"/>
              <a:buNone/>
            </a:pPr>
            <a:r>
              <a:rPr b="1" i="0" lang="en" sz="4000" u="none" cap="none" strike="noStrike">
                <a:solidFill>
                  <a:srgbClr val="403152"/>
                </a:solidFill>
                <a:latin typeface="Calibri"/>
                <a:ea typeface="Calibri"/>
                <a:cs typeface="Calibri"/>
                <a:sym typeface="Calibri"/>
              </a:rPr>
              <a:t>PART</a:t>
            </a:r>
            <a:r>
              <a:rPr b="1" i="0" lang="en" sz="5400" u="none" cap="none" strike="noStrike">
                <a:solidFill>
                  <a:srgbClr val="403152"/>
                </a:solidFill>
                <a:latin typeface="Arial"/>
                <a:ea typeface="Arial"/>
                <a:cs typeface="Arial"/>
                <a:sym typeface="Arial"/>
              </a:rPr>
              <a:t> </a:t>
            </a:r>
            <a:r>
              <a:rPr b="1" lang="en" sz="13800">
                <a:solidFill>
                  <a:srgbClr val="403152"/>
                </a:solidFill>
              </a:rPr>
              <a:t>4</a:t>
            </a:r>
            <a:endParaRPr/>
          </a:p>
        </p:txBody>
      </p:sp>
      <p:sp>
        <p:nvSpPr>
          <p:cNvPr id="579" name="Google Shape;579;p69"/>
          <p:cNvSpPr/>
          <p:nvPr/>
        </p:nvSpPr>
        <p:spPr>
          <a:xfrm>
            <a:off x="1832850" y="2368187"/>
            <a:ext cx="5021100" cy="1364100"/>
          </a:xfrm>
          <a:prstGeom prst="rect">
            <a:avLst/>
          </a:prstGeom>
          <a:noFill/>
          <a:ln cap="flat" cmpd="sng" w="9525">
            <a:solidFill>
              <a:srgbClr val="0070C0"/>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3600"/>
              <a:buFont typeface="Times New Roman"/>
              <a:buNone/>
            </a:pPr>
            <a:r>
              <a:rPr b="1" lang="en" sz="7200">
                <a:latin typeface="Times New Roman"/>
                <a:ea typeface="Times New Roman"/>
                <a:cs typeface="Times New Roman"/>
                <a:sym typeface="Times New Roman"/>
              </a:rPr>
              <a:t>Server Side</a:t>
            </a:r>
            <a:endParaRPr sz="7200"/>
          </a:p>
        </p:txBody>
      </p:sp>
      <p:sp>
        <p:nvSpPr>
          <p:cNvPr id="580" name="Google Shape;580;p69"/>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 sz="1200" u="none" cap="none" strike="noStrike">
                <a:solidFill>
                  <a:srgbClr val="888888"/>
                </a:solidFill>
                <a:latin typeface="Calibri"/>
                <a:ea typeface="Calibri"/>
                <a:cs typeface="Calibri"/>
                <a:sym typeface="Calibri"/>
              </a:rPr>
              <a:t>‹#›</a:t>
            </a:fld>
            <a:endParaRPr/>
          </a:p>
        </p:txBody>
      </p:sp>
      <p:sp>
        <p:nvSpPr>
          <p:cNvPr id="581" name="Google Shape;581;p69"/>
          <p:cNvSpPr/>
          <p:nvPr/>
        </p:nvSpPr>
        <p:spPr>
          <a:xfrm>
            <a:off x="-457200" y="4729748"/>
            <a:ext cx="9601200" cy="411600"/>
          </a:xfrm>
          <a:prstGeom prst="rect">
            <a:avLst/>
          </a:prstGeom>
          <a:solidFill>
            <a:srgbClr val="002060">
              <a:alpha val="6000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2" name="Google Shape;582;p69"/>
          <p:cNvSpPr/>
          <p:nvPr/>
        </p:nvSpPr>
        <p:spPr>
          <a:xfrm>
            <a:off x="3094363" y="4732303"/>
            <a:ext cx="4539300" cy="414000"/>
          </a:xfrm>
          <a:prstGeom prst="rect">
            <a:avLst/>
          </a:prstGeom>
          <a:solidFill>
            <a:srgbClr val="E46C0A">
              <a:alpha val="6000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3" name="Google Shape;583;p69"/>
          <p:cNvSpPr/>
          <p:nvPr/>
        </p:nvSpPr>
        <p:spPr>
          <a:xfrm>
            <a:off x="1907703" y="4732618"/>
            <a:ext cx="892500" cy="413700"/>
          </a:xfrm>
          <a:prstGeom prst="rect">
            <a:avLst/>
          </a:prstGeom>
          <a:solidFill>
            <a:srgbClr val="77933C">
              <a:alpha val="6000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4" name="Google Shape;584;p69"/>
          <p:cNvSpPr/>
          <p:nvPr/>
        </p:nvSpPr>
        <p:spPr>
          <a:xfrm>
            <a:off x="5399802" y="4729748"/>
            <a:ext cx="1534800" cy="411600"/>
          </a:xfrm>
          <a:prstGeom prst="rect">
            <a:avLst/>
          </a:prstGeom>
          <a:solidFill>
            <a:srgbClr val="4F6228">
              <a:alpha val="6000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5" name="Google Shape;585;p69"/>
          <p:cNvSpPr/>
          <p:nvPr/>
        </p:nvSpPr>
        <p:spPr>
          <a:xfrm>
            <a:off x="3975025" y="3320412"/>
            <a:ext cx="5021100" cy="1364100"/>
          </a:xfrm>
          <a:prstGeom prst="rect">
            <a:avLst/>
          </a:prstGeom>
          <a:noFill/>
          <a:ln cap="flat" cmpd="sng" w="9525">
            <a:solidFill>
              <a:srgbClr val="0070C0"/>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3600"/>
              <a:buFont typeface="Times New Roman"/>
              <a:buNone/>
            </a:pPr>
            <a:r>
              <a:rPr b="1" lang="en" sz="7200">
                <a:latin typeface="Times New Roman"/>
                <a:ea typeface="Times New Roman"/>
                <a:cs typeface="Times New Roman"/>
                <a:sym typeface="Times New Roman"/>
              </a:rPr>
              <a:t>Part II</a:t>
            </a:r>
            <a:endParaRPr sz="7200"/>
          </a:p>
        </p:txBody>
      </p:sp>
    </p:spTree>
  </p:cSld>
  <p:clrMapOvr>
    <a:masterClrMapping/>
  </p:clrMapOvr>
  <mc:AlternateContent>
    <mc:Choice Requires="p14">
      <p:transition spd="slow">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579"/>
                                        </p:tgtEl>
                                        <p:attrNameLst>
                                          <p:attrName>style.visibility</p:attrName>
                                        </p:attrNameLst>
                                      </p:cBhvr>
                                      <p:to>
                                        <p:strVal val="visible"/>
                                      </p:to>
                                    </p:set>
                                    <p:anim calcmode="lin" valueType="num">
                                      <p:cBhvr additive="base">
                                        <p:cTn dur="1000"/>
                                        <p:tgtEl>
                                          <p:spTgt spid="579"/>
                                        </p:tgtEl>
                                        <p:attrNameLst>
                                          <p:attrName>ppt_w</p:attrName>
                                        </p:attrNameLst>
                                      </p:cBhvr>
                                      <p:tavLst>
                                        <p:tav fmla="" tm="0">
                                          <p:val>
                                            <p:strVal val="0"/>
                                          </p:val>
                                        </p:tav>
                                        <p:tav fmla="" tm="100000">
                                          <p:val>
                                            <p:strVal val="#ppt_w"/>
                                          </p:val>
                                        </p:tav>
                                      </p:tavLst>
                                    </p:anim>
                                    <p:anim calcmode="lin" valueType="num">
                                      <p:cBhvr additive="base">
                                        <p:cTn dur="1000"/>
                                        <p:tgtEl>
                                          <p:spTgt spid="57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70"/>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grpSp>
        <p:nvGrpSpPr>
          <p:cNvPr id="591" name="Google Shape;591;p70"/>
          <p:cNvGrpSpPr/>
          <p:nvPr/>
        </p:nvGrpSpPr>
        <p:grpSpPr>
          <a:xfrm>
            <a:off x="375527" y="-3"/>
            <a:ext cx="4150224" cy="432000"/>
            <a:chOff x="0" y="0"/>
            <a:chExt cx="2880300" cy="576000"/>
          </a:xfrm>
        </p:grpSpPr>
        <p:sp>
          <p:nvSpPr>
            <p:cNvPr id="592" name="Google Shape;592;p70"/>
            <p:cNvSpPr/>
            <p:nvPr/>
          </p:nvSpPr>
          <p:spPr>
            <a:xfrm>
              <a:off x="0" y="0"/>
              <a:ext cx="2880300" cy="576000"/>
            </a:xfrm>
            <a:prstGeom prst="roundRect">
              <a:avLst>
                <a:gd fmla="val 16667" name="adj"/>
              </a:avLst>
            </a:prstGeom>
            <a:gradFill>
              <a:gsLst>
                <a:gs pos="0">
                  <a:srgbClr val="2E5E97"/>
                </a:gs>
                <a:gs pos="80000">
                  <a:srgbClr val="3C7BC7"/>
                </a:gs>
                <a:gs pos="100000">
                  <a:srgbClr val="3A7CCA"/>
                </a:gs>
              </a:gsLst>
              <a:lin ang="16200038" scaled="0"/>
            </a:gradFill>
            <a:ln cap="flat" cmpd="sng" w="9525">
              <a:solidFill>
                <a:srgbClr val="FFFFFF"/>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593" name="Google Shape;593;p70"/>
            <p:cNvSpPr/>
            <p:nvPr/>
          </p:nvSpPr>
          <p:spPr>
            <a:xfrm>
              <a:off x="28120" y="58162"/>
              <a:ext cx="2824200" cy="459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i="0" lang="en" sz="2400" u="none" cap="none" strike="noStrike">
                  <a:solidFill>
                    <a:srgbClr val="FFFFFF"/>
                  </a:solidFill>
                  <a:latin typeface="Tahoma"/>
                  <a:ea typeface="Tahoma"/>
                  <a:cs typeface="Tahoma"/>
                  <a:sym typeface="Tahoma"/>
                </a:rPr>
                <a:t> </a:t>
              </a:r>
              <a:r>
                <a:rPr b="1" lang="en" sz="2400">
                  <a:solidFill>
                    <a:srgbClr val="FFFFFF"/>
                  </a:solidFill>
                  <a:latin typeface="Tahoma"/>
                  <a:ea typeface="Tahoma"/>
                  <a:cs typeface="Tahoma"/>
                  <a:sym typeface="Tahoma"/>
                </a:rPr>
                <a:t>Kitchen Thread</a:t>
              </a:r>
              <a:endParaRPr/>
            </a:p>
          </p:txBody>
        </p:sp>
      </p:grpSp>
      <p:sp>
        <p:nvSpPr>
          <p:cNvPr id="594" name="Google Shape;594;p70"/>
          <p:cNvSpPr/>
          <p:nvPr/>
        </p:nvSpPr>
        <p:spPr>
          <a:xfrm>
            <a:off x="421050" y="461675"/>
            <a:ext cx="4351800" cy="47106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None/>
            </a:pPr>
            <a:r>
              <a:rPr lang="en" sz="1100">
                <a:solidFill>
                  <a:srgbClr val="38761D"/>
                </a:solidFill>
              </a:rPr>
              <a:t>//this thread cooks requests</a:t>
            </a:r>
            <a:endParaRPr sz="1100">
              <a:solidFill>
                <a:srgbClr val="38761D"/>
              </a:solidFill>
            </a:endParaRPr>
          </a:p>
          <a:p>
            <a:pPr indent="0" lvl="0" marL="0" rtl="0" algn="l">
              <a:spcBef>
                <a:spcPts val="0"/>
              </a:spcBef>
              <a:spcAft>
                <a:spcPts val="0"/>
              </a:spcAft>
              <a:buNone/>
            </a:pPr>
            <a:r>
              <a:rPr lang="en" sz="1100"/>
              <a:t>    class KitchenThread implements Runnable{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        @Override</a:t>
            </a:r>
            <a:endParaRPr sz="1100"/>
          </a:p>
          <a:p>
            <a:pPr indent="0" lvl="0" marL="0" rtl="0" algn="l">
              <a:spcBef>
                <a:spcPts val="0"/>
              </a:spcBef>
              <a:spcAft>
                <a:spcPts val="0"/>
              </a:spcAft>
              <a:buNone/>
            </a:pPr>
            <a:r>
              <a:rPr lang="en" sz="1100"/>
              <a:t>        public void run() {</a:t>
            </a:r>
            <a:endParaRPr sz="1100"/>
          </a:p>
          <a:p>
            <a:pPr indent="0" lvl="0" marL="0" rtl="0" algn="l">
              <a:spcBef>
                <a:spcPts val="0"/>
              </a:spcBef>
              <a:spcAft>
                <a:spcPts val="0"/>
              </a:spcAft>
              <a:buNone/>
            </a:pPr>
            <a:r>
              <a:rPr lang="en" sz="1100"/>
              <a:t>            while (true) {</a:t>
            </a:r>
            <a:endParaRPr sz="1100"/>
          </a:p>
          <a:p>
            <a:pPr indent="0" lvl="0" marL="0" rtl="0" algn="l">
              <a:spcBef>
                <a:spcPts val="0"/>
              </a:spcBef>
              <a:spcAft>
                <a:spcPts val="0"/>
              </a:spcAft>
              <a:buNone/>
            </a:pPr>
            <a:r>
              <a:rPr lang="en" sz="1100"/>
              <a:t>                while (requestList.size() &gt; 0) {</a:t>
            </a:r>
            <a:endParaRPr sz="1100"/>
          </a:p>
          <a:p>
            <a:pPr indent="0" lvl="0" marL="0" rtl="0" algn="l">
              <a:spcBef>
                <a:spcPts val="0"/>
              </a:spcBef>
              <a:spcAft>
                <a:spcPts val="0"/>
              </a:spcAft>
              <a:buNone/>
            </a:pPr>
            <a:r>
              <a:rPr lang="en" sz="1100"/>
              <a:t>                    DatabaseReference requests = FirebaseDatabase.getInstance().getReference("Requests");</a:t>
            </a:r>
            <a:endParaRPr sz="1100"/>
          </a:p>
          <a:p>
            <a:pPr indent="0" lvl="0" marL="0" rtl="0" algn="l">
              <a:spcBef>
                <a:spcPts val="0"/>
              </a:spcBef>
              <a:spcAft>
                <a:spcPts val="0"/>
              </a:spcAft>
              <a:buNone/>
            </a:pPr>
            <a:r>
              <a:rPr lang="en" sz="1100"/>
              <a:t>                    </a:t>
            </a:r>
            <a:r>
              <a:rPr lang="en" sz="1100">
                <a:solidFill>
                  <a:srgbClr val="FF0000"/>
                </a:solidFill>
              </a:rPr>
              <a:t>requests.child(requestId.get(0).child("status").setValue("1");</a:t>
            </a:r>
            <a:endParaRPr sz="1100">
              <a:solidFill>
                <a:srgbClr val="FF0000"/>
              </a:solidFill>
            </a:endParaRPr>
          </a:p>
          <a:p>
            <a:pPr indent="0" lvl="0" marL="0" rtl="0" algn="l">
              <a:spcBef>
                <a:spcPts val="0"/>
              </a:spcBef>
              <a:spcAft>
                <a:spcPts val="0"/>
              </a:spcAft>
              <a:buNone/>
            </a:pPr>
            <a:r>
              <a:rPr lang="en" sz="1100"/>
              <a:t>                    System.out.println("The chef is working on requests!!!!!!!!!!!!!!!!!!!!!!!!!!!!!!!!!!!!!!!!!!!!!!!!!!!!!!!!!!");</a:t>
            </a:r>
            <a:endParaRPr sz="1100"/>
          </a:p>
          <a:p>
            <a:pPr indent="0" lvl="0" marL="0" rtl="0" algn="l">
              <a:spcBef>
                <a:spcPts val="0"/>
              </a:spcBef>
              <a:spcAft>
                <a:spcPts val="0"/>
              </a:spcAft>
              <a:buNone/>
            </a:pPr>
            <a:r>
              <a:rPr lang="en" sz="1100"/>
              <a:t>                    try {</a:t>
            </a:r>
            <a:endParaRPr sz="1100"/>
          </a:p>
          <a:p>
            <a:pPr indent="0" lvl="0" marL="0" rtl="0" algn="l">
              <a:spcBef>
                <a:spcPts val="0"/>
              </a:spcBef>
              <a:spcAft>
                <a:spcPts val="0"/>
              </a:spcAft>
              <a:buNone/>
            </a:pPr>
            <a:r>
              <a:rPr lang="en" sz="1100"/>
              <a:t>                       </a:t>
            </a:r>
            <a:r>
              <a:rPr lang="en" sz="1100">
                <a:solidFill>
                  <a:srgbClr val="38761D"/>
                </a:solidFill>
              </a:rPr>
              <a:t> //cooking time: 180 secs</a:t>
            </a:r>
            <a:endParaRPr sz="1100">
              <a:solidFill>
                <a:srgbClr val="38761D"/>
              </a:solidFill>
            </a:endParaRPr>
          </a:p>
          <a:p>
            <a:pPr indent="0" lvl="0" marL="0" rtl="0" algn="l">
              <a:spcBef>
                <a:spcPts val="0"/>
              </a:spcBef>
              <a:spcAft>
                <a:spcPts val="0"/>
              </a:spcAft>
              <a:buNone/>
            </a:pPr>
            <a:r>
              <a:rPr lang="en" sz="1100"/>
              <a:t>                        </a:t>
            </a:r>
            <a:r>
              <a:rPr lang="en" sz="1100">
                <a:solidFill>
                  <a:srgbClr val="FF0000"/>
                </a:solidFill>
              </a:rPr>
              <a:t>Thread.sleep(10000);</a:t>
            </a:r>
            <a:endParaRPr sz="1100">
              <a:solidFill>
                <a:srgbClr val="FF0000"/>
              </a:solidFill>
            </a:endParaRPr>
          </a:p>
          <a:p>
            <a:pPr indent="0" lvl="0" marL="0" rtl="0" algn="l">
              <a:spcBef>
                <a:spcPts val="0"/>
              </a:spcBef>
              <a:spcAft>
                <a:spcPts val="0"/>
              </a:spcAft>
              <a:buNone/>
            </a:pPr>
            <a:r>
              <a:rPr lang="en" sz="1100"/>
              <a:t>                    } catch (InterruptedException e) {</a:t>
            </a:r>
            <a:endParaRPr sz="1100"/>
          </a:p>
          <a:p>
            <a:pPr indent="0" lvl="0" marL="0" rtl="0" algn="l">
              <a:spcBef>
                <a:spcPts val="0"/>
              </a:spcBef>
              <a:spcAft>
                <a:spcPts val="0"/>
              </a:spcAft>
              <a:buNone/>
            </a:pPr>
            <a:r>
              <a:rPr lang="en" sz="1100"/>
              <a:t>                        e.printStackTrace();</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                    System.out.println("Order Prepared!");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                    </a:t>
            </a:r>
            <a:r>
              <a:rPr lang="en" sz="1100">
                <a:solidFill>
                  <a:srgbClr val="FF0000"/>
                </a:solidFill>
              </a:rPr>
              <a:t>requests.child(requestId.get(0).child("status").setValue("2");</a:t>
            </a:r>
            <a:endParaRPr sz="1100">
              <a:solidFill>
                <a:srgbClr val="FF0000"/>
              </a:solidFill>
            </a:endParaRPr>
          </a:p>
          <a:p>
            <a:pPr indent="0" lvl="0" marL="0" rtl="0" algn="l">
              <a:spcBef>
                <a:spcPts val="0"/>
              </a:spcBef>
              <a:spcAft>
                <a:spcPts val="0"/>
              </a:spcAft>
              <a:buNone/>
            </a:pPr>
            <a:r>
              <a:rPr lang="en" sz="1100"/>
              <a:t>                   </a:t>
            </a:r>
            <a:endParaRPr sz="1100"/>
          </a:p>
        </p:txBody>
      </p:sp>
      <p:sp>
        <p:nvSpPr>
          <p:cNvPr id="595" name="Google Shape;595;p70"/>
          <p:cNvSpPr/>
          <p:nvPr/>
        </p:nvSpPr>
        <p:spPr>
          <a:xfrm>
            <a:off x="4923725" y="516525"/>
            <a:ext cx="4150200" cy="47106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None/>
            </a:pPr>
            <a:r>
              <a:rPr lang="en" sz="1100">
                <a:solidFill>
                  <a:schemeClr val="dk1"/>
                </a:solidFill>
              </a:rPr>
              <a:t> try {</a:t>
            </a:r>
            <a:endParaRPr sz="1100">
              <a:solidFill>
                <a:schemeClr val="dk1"/>
              </a:solidFill>
            </a:endParaRPr>
          </a:p>
          <a:p>
            <a:pPr indent="0" lvl="0" marL="0" rtl="0" algn="l">
              <a:spcBef>
                <a:spcPts val="0"/>
              </a:spcBef>
              <a:spcAft>
                <a:spcPts val="0"/>
              </a:spcAft>
              <a:buNone/>
            </a:pPr>
            <a:r>
              <a:rPr lang="en" sz="1100">
                <a:solidFill>
                  <a:schemeClr val="dk1"/>
                </a:solidFill>
              </a:rPr>
              <a:t>                        </a:t>
            </a:r>
            <a:r>
              <a:rPr lang="en" sz="1100">
                <a:solidFill>
                  <a:srgbClr val="38761D"/>
                </a:solidFill>
              </a:rPr>
              <a:t>//packaging time: 20 secs</a:t>
            </a:r>
            <a:endParaRPr sz="1100">
              <a:solidFill>
                <a:srgbClr val="38761D"/>
              </a:solidFill>
            </a:endParaRPr>
          </a:p>
          <a:p>
            <a:pPr indent="0" lvl="0" marL="0" rtl="0" algn="l">
              <a:spcBef>
                <a:spcPts val="0"/>
              </a:spcBef>
              <a:spcAft>
                <a:spcPts val="0"/>
              </a:spcAft>
              <a:buNone/>
            </a:pPr>
            <a:r>
              <a:rPr lang="en" sz="1100">
                <a:solidFill>
                  <a:schemeClr val="dk1"/>
                </a:solidFill>
              </a:rPr>
              <a:t>                        Thread.sleep(10000);</a:t>
            </a:r>
            <a:endParaRPr sz="1100">
              <a:solidFill>
                <a:schemeClr val="dk1"/>
              </a:solidFill>
            </a:endParaRPr>
          </a:p>
          <a:p>
            <a:pPr indent="0" lvl="0" marL="0" rtl="0" algn="l">
              <a:spcBef>
                <a:spcPts val="0"/>
              </a:spcBef>
              <a:spcAft>
                <a:spcPts val="0"/>
              </a:spcAft>
              <a:buNone/>
            </a:pPr>
            <a:r>
              <a:rPr lang="en" sz="1100">
                <a:solidFill>
                  <a:schemeClr val="dk1"/>
                </a:solidFill>
              </a:rPr>
              <a:t>                    } catch (InterruptedException e) {</a:t>
            </a:r>
            <a:endParaRPr sz="1100">
              <a:solidFill>
                <a:schemeClr val="dk1"/>
              </a:solidFill>
            </a:endParaRPr>
          </a:p>
          <a:p>
            <a:pPr indent="0" lvl="0" marL="0" rtl="0" algn="l">
              <a:spcBef>
                <a:spcPts val="0"/>
              </a:spcBef>
              <a:spcAft>
                <a:spcPts val="0"/>
              </a:spcAft>
              <a:buNone/>
            </a:pPr>
            <a:r>
              <a:rPr lang="en" sz="1100">
                <a:solidFill>
                  <a:schemeClr val="dk1"/>
                </a:solidFill>
              </a:rPr>
              <a:t>                        e.printStackTrace();</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System.out.println("Order Packaged!");</a:t>
            </a:r>
            <a:endParaRPr sz="1100">
              <a:solidFill>
                <a:schemeClr val="dk1"/>
              </a:solidFill>
            </a:endParaRPr>
          </a:p>
          <a:p>
            <a:pPr indent="0" lvl="0" marL="0" rtl="0" algn="l">
              <a:spcBef>
                <a:spcPts val="0"/>
              </a:spcBef>
              <a:spcAft>
                <a:spcPts val="0"/>
              </a:spcAft>
              <a:buNone/>
            </a:pPr>
            <a:r>
              <a:rPr lang="en" sz="1100">
                <a:solidFill>
                  <a:schemeClr val="dk1"/>
                </a:solidFill>
              </a:rPr>
              <a:t>                    </a:t>
            </a:r>
            <a:r>
              <a:rPr lang="en" sz="1100">
                <a:solidFill>
                  <a:srgbClr val="FF0000"/>
                </a:solidFill>
              </a:rPr>
              <a:t>requests.child(requestId.get(0).child("status").setValue("3");</a:t>
            </a:r>
            <a:endParaRPr sz="1100">
              <a:solidFill>
                <a:srgbClr val="FF0000"/>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                    </a:t>
            </a:r>
            <a:r>
              <a:rPr lang="en" sz="1100">
                <a:solidFill>
                  <a:srgbClr val="38761D"/>
                </a:solidFill>
              </a:rPr>
              <a:t>//The first request finished, generate receipt, then remove the finished request, working on next request in list</a:t>
            </a:r>
            <a:endParaRPr sz="1100">
              <a:solidFill>
                <a:srgbClr val="38761D"/>
              </a:solidFill>
            </a:endParaRPr>
          </a:p>
          <a:p>
            <a:pPr indent="0" lvl="0" marL="0" rtl="0" algn="l">
              <a:spcBef>
                <a:spcPts val="0"/>
              </a:spcBef>
              <a:spcAft>
                <a:spcPts val="0"/>
              </a:spcAft>
              <a:buNone/>
            </a:pPr>
            <a:r>
              <a:rPr lang="en" sz="1100">
                <a:solidFill>
                  <a:schemeClr val="dk1"/>
                </a:solidFill>
              </a:rPr>
              <a:t>                   </a:t>
            </a:r>
            <a:r>
              <a:rPr lang="en" sz="1100">
                <a:solidFill>
                  <a:srgbClr val="FF0000"/>
                </a:solidFill>
              </a:rPr>
              <a:t> Looper.prepare();</a:t>
            </a:r>
            <a:endParaRPr sz="1100">
              <a:solidFill>
                <a:srgbClr val="FF0000"/>
              </a:solidFill>
            </a:endParaRPr>
          </a:p>
          <a:p>
            <a:pPr indent="0" lvl="0" marL="0" rtl="0" algn="l">
              <a:spcBef>
                <a:spcPts val="0"/>
              </a:spcBef>
              <a:spcAft>
                <a:spcPts val="0"/>
              </a:spcAft>
              <a:buNone/>
            </a:pPr>
            <a:r>
              <a:rPr lang="en" sz="1100">
                <a:solidFill>
                  <a:srgbClr val="FF0000"/>
                </a:solidFill>
              </a:rPr>
              <a:t>                    Toast.makeText(Cart.this,GenerateReceipt(requestList.get(0)),Toast.LENGTH_SHORT).show();</a:t>
            </a:r>
            <a:endParaRPr sz="1100">
              <a:solidFill>
                <a:srgbClr val="FF0000"/>
              </a:solidFill>
            </a:endParaRPr>
          </a:p>
          <a:p>
            <a:pPr indent="0" lvl="0" marL="0" rtl="0" algn="l">
              <a:spcBef>
                <a:spcPts val="0"/>
              </a:spcBef>
              <a:spcAft>
                <a:spcPts val="0"/>
              </a:spcAft>
              <a:buNone/>
            </a:pPr>
            <a:r>
              <a:rPr lang="en" sz="1100">
                <a:solidFill>
                  <a:srgbClr val="FF0000"/>
                </a:solidFill>
              </a:rPr>
              <a:t>                    requestList.remove(0);</a:t>
            </a:r>
            <a:endParaRPr sz="1100">
              <a:solidFill>
                <a:srgbClr val="FF0000"/>
              </a:solidFill>
            </a:endParaRPr>
          </a:p>
          <a:p>
            <a:pPr indent="0" lvl="0" marL="0" rtl="0" algn="l">
              <a:spcBef>
                <a:spcPts val="0"/>
              </a:spcBef>
              <a:spcAft>
                <a:spcPts val="0"/>
              </a:spcAft>
              <a:buNone/>
            </a:pPr>
            <a:r>
              <a:rPr lang="en" sz="1100">
                <a:solidFill>
                  <a:srgbClr val="FF0000"/>
                </a:solidFill>
              </a:rPr>
              <a:t>	         requestId.remove(0);</a:t>
            </a:r>
            <a:endParaRPr sz="1100">
              <a:solidFill>
                <a:srgbClr val="FF0000"/>
              </a:solidFill>
            </a:endParaRPr>
          </a:p>
          <a:p>
            <a:pPr indent="0" lvl="0" marL="0" rtl="0" algn="l">
              <a:spcBef>
                <a:spcPts val="0"/>
              </a:spcBef>
              <a:spcAft>
                <a:spcPts val="0"/>
              </a:spcAft>
              <a:buNone/>
            </a:pPr>
            <a:r>
              <a:rPr lang="en" sz="1100">
                <a:solidFill>
                  <a:srgbClr val="FF0000"/>
                </a:solidFill>
              </a:rPr>
              <a:t>                    Looper.loop();</a:t>
            </a:r>
            <a:endParaRPr sz="1100">
              <a:solidFill>
                <a:srgbClr val="FF0000"/>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System.out.println("there are no requests yet, what a terrible day!!!!!!!!!!!!!!!!!!!!!!!!!!!!!!!!!!!!!!!!!!!!!!!!!!!!!!!!!!!");</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p:txBody>
      </p:sp>
    </p:spTree>
  </p:cSld>
  <p:clrMapOvr>
    <a:masterClrMapping/>
  </p:clrMapOvr>
  <mc:AlternateContent>
    <mc:Choice Requires="p14">
      <p:transition spd="slow">
        <p14:prism dir="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71"/>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grpSp>
        <p:nvGrpSpPr>
          <p:cNvPr id="601" name="Google Shape;601;p71"/>
          <p:cNvGrpSpPr/>
          <p:nvPr/>
        </p:nvGrpSpPr>
        <p:grpSpPr>
          <a:xfrm>
            <a:off x="375527" y="-3"/>
            <a:ext cx="4150224" cy="432000"/>
            <a:chOff x="0" y="0"/>
            <a:chExt cx="2880300" cy="576000"/>
          </a:xfrm>
        </p:grpSpPr>
        <p:sp>
          <p:nvSpPr>
            <p:cNvPr id="602" name="Google Shape;602;p71"/>
            <p:cNvSpPr/>
            <p:nvPr/>
          </p:nvSpPr>
          <p:spPr>
            <a:xfrm>
              <a:off x="0" y="0"/>
              <a:ext cx="2880300" cy="576000"/>
            </a:xfrm>
            <a:prstGeom prst="roundRect">
              <a:avLst>
                <a:gd fmla="val 16667" name="adj"/>
              </a:avLst>
            </a:prstGeom>
            <a:gradFill>
              <a:gsLst>
                <a:gs pos="0">
                  <a:srgbClr val="2E5E97"/>
                </a:gs>
                <a:gs pos="80000">
                  <a:srgbClr val="3C7BC7"/>
                </a:gs>
                <a:gs pos="100000">
                  <a:srgbClr val="3A7CCA"/>
                </a:gs>
              </a:gsLst>
              <a:lin ang="16200038" scaled="0"/>
            </a:gradFill>
            <a:ln cap="flat" cmpd="sng" w="9525">
              <a:solidFill>
                <a:srgbClr val="FFFFFF"/>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603" name="Google Shape;603;p71"/>
            <p:cNvSpPr/>
            <p:nvPr/>
          </p:nvSpPr>
          <p:spPr>
            <a:xfrm>
              <a:off x="28120" y="58162"/>
              <a:ext cx="2824200" cy="459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i="0" lang="en" sz="2400" u="none" cap="none" strike="noStrike">
                  <a:solidFill>
                    <a:srgbClr val="FFFFFF"/>
                  </a:solidFill>
                  <a:latin typeface="Tahoma"/>
                  <a:ea typeface="Tahoma"/>
                  <a:cs typeface="Tahoma"/>
                  <a:sym typeface="Tahoma"/>
                </a:rPr>
                <a:t> </a:t>
              </a:r>
              <a:r>
                <a:rPr b="1" lang="en" sz="2400">
                  <a:solidFill>
                    <a:srgbClr val="FFFFFF"/>
                  </a:solidFill>
                  <a:latin typeface="Tahoma"/>
                  <a:ea typeface="Tahoma"/>
                  <a:cs typeface="Tahoma"/>
                  <a:sym typeface="Tahoma"/>
                </a:rPr>
                <a:t>Kitchen Thread</a:t>
              </a:r>
              <a:endParaRPr/>
            </a:p>
          </p:txBody>
        </p:sp>
      </p:grpSp>
      <p:sp>
        <p:nvSpPr>
          <p:cNvPr id="604" name="Google Shape;604;p71"/>
          <p:cNvSpPr/>
          <p:nvPr/>
        </p:nvSpPr>
        <p:spPr>
          <a:xfrm>
            <a:off x="1054900" y="1097379"/>
            <a:ext cx="2024400" cy="4899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Check </a:t>
            </a:r>
            <a:r>
              <a:rPr lang="en" sz="1800">
                <a:solidFill>
                  <a:srgbClr val="FF0000"/>
                </a:solidFill>
              </a:rPr>
              <a:t>requestList</a:t>
            </a:r>
            <a:endParaRPr sz="1800">
              <a:solidFill>
                <a:srgbClr val="FF0000"/>
              </a:solidFill>
            </a:endParaRPr>
          </a:p>
          <a:p>
            <a:pPr indent="0" lvl="0" marL="0" rtl="0" algn="l">
              <a:spcBef>
                <a:spcPts val="0"/>
              </a:spcBef>
              <a:spcAft>
                <a:spcPts val="0"/>
              </a:spcAft>
              <a:buNone/>
            </a:pPr>
            <a:r>
              <a:t/>
            </a:r>
            <a:endParaRPr sz="1800"/>
          </a:p>
        </p:txBody>
      </p:sp>
      <p:sp>
        <p:nvSpPr>
          <p:cNvPr id="605" name="Google Shape;605;p71"/>
          <p:cNvSpPr/>
          <p:nvPr/>
        </p:nvSpPr>
        <p:spPr>
          <a:xfrm>
            <a:off x="3898400" y="940475"/>
            <a:ext cx="2393700" cy="8199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Change to Status “</a:t>
            </a:r>
            <a:r>
              <a:rPr lang="en" sz="1800">
                <a:solidFill>
                  <a:srgbClr val="FF0000"/>
                </a:solidFill>
              </a:rPr>
              <a:t>1</a:t>
            </a:r>
            <a:r>
              <a:rPr lang="en" sz="1800"/>
              <a:t>”</a:t>
            </a:r>
            <a:endParaRPr sz="1800"/>
          </a:p>
          <a:p>
            <a:pPr indent="0" lvl="0" marL="0" rtl="0" algn="ctr">
              <a:spcBef>
                <a:spcPts val="0"/>
              </a:spcBef>
              <a:spcAft>
                <a:spcPts val="0"/>
              </a:spcAft>
              <a:buNone/>
            </a:pPr>
            <a:r>
              <a:rPr lang="en" sz="1800"/>
              <a:t>Preparing</a:t>
            </a:r>
            <a:endParaRPr sz="1800"/>
          </a:p>
        </p:txBody>
      </p:sp>
      <p:cxnSp>
        <p:nvCxnSpPr>
          <p:cNvPr id="606" name="Google Shape;606;p71"/>
          <p:cNvCxnSpPr>
            <a:stCxn id="604" idx="3"/>
            <a:endCxn id="605" idx="1"/>
          </p:cNvCxnSpPr>
          <p:nvPr/>
        </p:nvCxnSpPr>
        <p:spPr>
          <a:xfrm>
            <a:off x="3079300" y="1342329"/>
            <a:ext cx="819000" cy="8100"/>
          </a:xfrm>
          <a:prstGeom prst="straightConnector1">
            <a:avLst/>
          </a:prstGeom>
          <a:noFill/>
          <a:ln cap="flat" cmpd="sng" w="9525">
            <a:solidFill>
              <a:schemeClr val="dk2"/>
            </a:solidFill>
            <a:prstDash val="solid"/>
            <a:round/>
            <a:headEnd len="med" w="med" type="none"/>
            <a:tailEnd len="med" w="med" type="triangle"/>
          </a:ln>
        </p:spPr>
      </p:cxnSp>
      <p:sp>
        <p:nvSpPr>
          <p:cNvPr id="607" name="Google Shape;607;p71"/>
          <p:cNvSpPr txBox="1"/>
          <p:nvPr/>
        </p:nvSpPr>
        <p:spPr>
          <a:xfrm>
            <a:off x="3140900" y="1067155"/>
            <a:ext cx="757500" cy="5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Have order!</a:t>
            </a:r>
            <a:endParaRPr/>
          </a:p>
        </p:txBody>
      </p:sp>
      <p:sp>
        <p:nvSpPr>
          <p:cNvPr id="608" name="Google Shape;608;p71"/>
          <p:cNvSpPr/>
          <p:nvPr/>
        </p:nvSpPr>
        <p:spPr>
          <a:xfrm>
            <a:off x="3898400" y="2293684"/>
            <a:ext cx="2393700" cy="8199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Change to Status “</a:t>
            </a:r>
            <a:r>
              <a:rPr lang="en" sz="1800">
                <a:solidFill>
                  <a:srgbClr val="FF0000"/>
                </a:solidFill>
              </a:rPr>
              <a:t>2</a:t>
            </a:r>
            <a:r>
              <a:rPr lang="en" sz="1800"/>
              <a:t>”</a:t>
            </a:r>
            <a:endParaRPr sz="1800"/>
          </a:p>
          <a:p>
            <a:pPr indent="0" lvl="0" marL="0" rtl="0" algn="ctr">
              <a:spcBef>
                <a:spcPts val="0"/>
              </a:spcBef>
              <a:spcAft>
                <a:spcPts val="0"/>
              </a:spcAft>
              <a:buNone/>
            </a:pPr>
            <a:r>
              <a:rPr lang="en" sz="1800"/>
              <a:t>Packaging</a:t>
            </a:r>
            <a:endParaRPr sz="1800"/>
          </a:p>
        </p:txBody>
      </p:sp>
      <p:cxnSp>
        <p:nvCxnSpPr>
          <p:cNvPr id="609" name="Google Shape;609;p71"/>
          <p:cNvCxnSpPr>
            <a:stCxn id="605" idx="2"/>
            <a:endCxn id="608" idx="0"/>
          </p:cNvCxnSpPr>
          <p:nvPr/>
        </p:nvCxnSpPr>
        <p:spPr>
          <a:xfrm>
            <a:off x="5095250" y="1760375"/>
            <a:ext cx="0" cy="533400"/>
          </a:xfrm>
          <a:prstGeom prst="straightConnector1">
            <a:avLst/>
          </a:prstGeom>
          <a:noFill/>
          <a:ln cap="flat" cmpd="sng" w="9525">
            <a:solidFill>
              <a:schemeClr val="dk2"/>
            </a:solidFill>
            <a:prstDash val="solid"/>
            <a:round/>
            <a:headEnd len="med" w="med" type="none"/>
            <a:tailEnd len="med" w="med" type="triangle"/>
          </a:ln>
        </p:spPr>
      </p:cxnSp>
      <p:sp>
        <p:nvSpPr>
          <p:cNvPr id="610" name="Google Shape;610;p71"/>
          <p:cNvSpPr txBox="1"/>
          <p:nvPr/>
        </p:nvSpPr>
        <p:spPr>
          <a:xfrm>
            <a:off x="5225725" y="1787842"/>
            <a:ext cx="33957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Prepare-- kitchen thread sleep 180 secs</a:t>
            </a:r>
            <a:endParaRPr/>
          </a:p>
        </p:txBody>
      </p:sp>
      <p:sp>
        <p:nvSpPr>
          <p:cNvPr id="611" name="Google Shape;611;p71"/>
          <p:cNvSpPr/>
          <p:nvPr/>
        </p:nvSpPr>
        <p:spPr>
          <a:xfrm>
            <a:off x="3898300" y="3646893"/>
            <a:ext cx="2393700" cy="8199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Change to Status “</a:t>
            </a:r>
            <a:r>
              <a:rPr lang="en" sz="1800">
                <a:solidFill>
                  <a:srgbClr val="FF0000"/>
                </a:solidFill>
              </a:rPr>
              <a:t>3</a:t>
            </a:r>
            <a:r>
              <a:rPr lang="en" sz="1800"/>
              <a:t>”</a:t>
            </a:r>
            <a:endParaRPr sz="1800"/>
          </a:p>
          <a:p>
            <a:pPr indent="0" lvl="0" marL="0" rtl="0" algn="ctr">
              <a:spcBef>
                <a:spcPts val="0"/>
              </a:spcBef>
              <a:spcAft>
                <a:spcPts val="0"/>
              </a:spcAft>
              <a:buNone/>
            </a:pPr>
            <a:r>
              <a:rPr lang="en" sz="1800"/>
              <a:t>Food Ready</a:t>
            </a:r>
            <a:endParaRPr sz="1800"/>
          </a:p>
        </p:txBody>
      </p:sp>
      <p:cxnSp>
        <p:nvCxnSpPr>
          <p:cNvPr id="612" name="Google Shape;612;p71"/>
          <p:cNvCxnSpPr>
            <a:endCxn id="611" idx="0"/>
          </p:cNvCxnSpPr>
          <p:nvPr/>
        </p:nvCxnSpPr>
        <p:spPr>
          <a:xfrm>
            <a:off x="5095150" y="3113793"/>
            <a:ext cx="0" cy="533100"/>
          </a:xfrm>
          <a:prstGeom prst="straightConnector1">
            <a:avLst/>
          </a:prstGeom>
          <a:noFill/>
          <a:ln cap="flat" cmpd="sng" w="9525">
            <a:solidFill>
              <a:schemeClr val="dk2"/>
            </a:solidFill>
            <a:prstDash val="solid"/>
            <a:round/>
            <a:headEnd len="med" w="med" type="none"/>
            <a:tailEnd len="med" w="med" type="triangle"/>
          </a:ln>
        </p:spPr>
      </p:cxnSp>
      <p:sp>
        <p:nvSpPr>
          <p:cNvPr id="613" name="Google Shape;613;p71"/>
          <p:cNvSpPr txBox="1"/>
          <p:nvPr/>
        </p:nvSpPr>
        <p:spPr>
          <a:xfrm>
            <a:off x="5225625" y="3141051"/>
            <a:ext cx="34911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Package-- kitchen thread sleep 20 secs</a:t>
            </a:r>
            <a:endParaRPr/>
          </a:p>
        </p:txBody>
      </p:sp>
      <p:sp>
        <p:nvSpPr>
          <p:cNvPr id="614" name="Google Shape;614;p71"/>
          <p:cNvSpPr/>
          <p:nvPr/>
        </p:nvSpPr>
        <p:spPr>
          <a:xfrm>
            <a:off x="824350" y="3833658"/>
            <a:ext cx="2485500" cy="4464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Generate Receipt</a:t>
            </a:r>
            <a:endParaRPr sz="1800"/>
          </a:p>
        </p:txBody>
      </p:sp>
      <p:cxnSp>
        <p:nvCxnSpPr>
          <p:cNvPr id="615" name="Google Shape;615;p71"/>
          <p:cNvCxnSpPr>
            <a:stCxn id="611" idx="1"/>
            <a:endCxn id="614" idx="3"/>
          </p:cNvCxnSpPr>
          <p:nvPr/>
        </p:nvCxnSpPr>
        <p:spPr>
          <a:xfrm rot="10800000">
            <a:off x="3309700" y="4056843"/>
            <a:ext cx="588600" cy="0"/>
          </a:xfrm>
          <a:prstGeom prst="straightConnector1">
            <a:avLst/>
          </a:prstGeom>
          <a:noFill/>
          <a:ln cap="flat" cmpd="sng" w="9525">
            <a:solidFill>
              <a:schemeClr val="dk2"/>
            </a:solidFill>
            <a:prstDash val="solid"/>
            <a:round/>
            <a:headEnd len="med" w="med" type="none"/>
            <a:tailEnd len="med" w="med" type="triangle"/>
          </a:ln>
        </p:spPr>
      </p:cxnSp>
      <p:sp>
        <p:nvSpPr>
          <p:cNvPr id="616" name="Google Shape;616;p71"/>
          <p:cNvSpPr/>
          <p:nvPr/>
        </p:nvSpPr>
        <p:spPr>
          <a:xfrm>
            <a:off x="824350" y="2830188"/>
            <a:ext cx="2485500" cy="6930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Remove the first order in the </a:t>
            </a:r>
            <a:r>
              <a:rPr lang="en" sz="1800">
                <a:solidFill>
                  <a:srgbClr val="FF0000"/>
                </a:solidFill>
              </a:rPr>
              <a:t>requestList</a:t>
            </a:r>
            <a:endParaRPr sz="1800">
              <a:solidFill>
                <a:srgbClr val="FF0000"/>
              </a:solidFill>
            </a:endParaRPr>
          </a:p>
        </p:txBody>
      </p:sp>
      <p:cxnSp>
        <p:nvCxnSpPr>
          <p:cNvPr id="617" name="Google Shape;617;p71"/>
          <p:cNvCxnSpPr>
            <a:stCxn id="611" idx="1"/>
            <a:endCxn id="616" idx="3"/>
          </p:cNvCxnSpPr>
          <p:nvPr/>
        </p:nvCxnSpPr>
        <p:spPr>
          <a:xfrm rot="10800000">
            <a:off x="3309700" y="3176643"/>
            <a:ext cx="588600" cy="880200"/>
          </a:xfrm>
          <a:prstGeom prst="straightConnector1">
            <a:avLst/>
          </a:prstGeom>
          <a:noFill/>
          <a:ln cap="flat" cmpd="sng" w="9525">
            <a:solidFill>
              <a:schemeClr val="dk2"/>
            </a:solidFill>
            <a:prstDash val="solid"/>
            <a:round/>
            <a:headEnd len="med" w="med" type="none"/>
            <a:tailEnd len="med" w="med" type="triangle"/>
          </a:ln>
        </p:spPr>
      </p:cxnSp>
      <p:cxnSp>
        <p:nvCxnSpPr>
          <p:cNvPr id="618" name="Google Shape;618;p71"/>
          <p:cNvCxnSpPr>
            <a:stCxn id="616" idx="0"/>
            <a:endCxn id="604" idx="2"/>
          </p:cNvCxnSpPr>
          <p:nvPr/>
        </p:nvCxnSpPr>
        <p:spPr>
          <a:xfrm rot="10800000">
            <a:off x="2067100" y="1587288"/>
            <a:ext cx="0" cy="1242900"/>
          </a:xfrm>
          <a:prstGeom prst="straightConnector1">
            <a:avLst/>
          </a:prstGeom>
          <a:noFill/>
          <a:ln cap="flat" cmpd="sng" w="9525">
            <a:solidFill>
              <a:schemeClr val="dk2"/>
            </a:solidFill>
            <a:prstDash val="solid"/>
            <a:round/>
            <a:headEnd len="med" w="med" type="none"/>
            <a:tailEnd len="med" w="med" type="triangle"/>
          </a:ln>
        </p:spPr>
      </p:cxnSp>
      <p:sp>
        <p:nvSpPr>
          <p:cNvPr id="619" name="Google Shape;619;p71"/>
          <p:cNvSpPr txBox="1"/>
          <p:nvPr/>
        </p:nvSpPr>
        <p:spPr>
          <a:xfrm>
            <a:off x="5062075" y="144600"/>
            <a:ext cx="3188700" cy="55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requestList, that is Order List</a:t>
            </a:r>
            <a:endParaRPr sz="1800">
              <a:solidFill>
                <a:srgbClr val="FF0000"/>
              </a:solidFill>
            </a:endParaRPr>
          </a:p>
        </p:txBody>
      </p:sp>
      <p:cxnSp>
        <p:nvCxnSpPr>
          <p:cNvPr id="620" name="Google Shape;620;p71"/>
          <p:cNvCxnSpPr>
            <a:endCxn id="619" idx="1"/>
          </p:cNvCxnSpPr>
          <p:nvPr/>
        </p:nvCxnSpPr>
        <p:spPr>
          <a:xfrm flipH="1" rot="10800000">
            <a:off x="2369875" y="419700"/>
            <a:ext cx="2692200" cy="821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prism dir="l"/>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72"/>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grpSp>
        <p:nvGrpSpPr>
          <p:cNvPr id="626" name="Google Shape;626;p72"/>
          <p:cNvGrpSpPr/>
          <p:nvPr/>
        </p:nvGrpSpPr>
        <p:grpSpPr>
          <a:xfrm>
            <a:off x="375527" y="-3"/>
            <a:ext cx="4150224" cy="432000"/>
            <a:chOff x="0" y="0"/>
            <a:chExt cx="2880300" cy="576000"/>
          </a:xfrm>
        </p:grpSpPr>
        <p:sp>
          <p:nvSpPr>
            <p:cNvPr id="627" name="Google Shape;627;p72"/>
            <p:cNvSpPr/>
            <p:nvPr/>
          </p:nvSpPr>
          <p:spPr>
            <a:xfrm>
              <a:off x="0" y="0"/>
              <a:ext cx="2880300" cy="576000"/>
            </a:xfrm>
            <a:prstGeom prst="roundRect">
              <a:avLst>
                <a:gd fmla="val 16667" name="adj"/>
              </a:avLst>
            </a:prstGeom>
            <a:gradFill>
              <a:gsLst>
                <a:gs pos="0">
                  <a:srgbClr val="2E5E97"/>
                </a:gs>
                <a:gs pos="80000">
                  <a:srgbClr val="3C7BC7"/>
                </a:gs>
                <a:gs pos="100000">
                  <a:srgbClr val="3A7CCA"/>
                </a:gs>
              </a:gsLst>
              <a:lin ang="16200038" scaled="0"/>
            </a:gradFill>
            <a:ln cap="flat" cmpd="sng" w="9525">
              <a:solidFill>
                <a:srgbClr val="FFFFFF"/>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628" name="Google Shape;628;p72"/>
            <p:cNvSpPr/>
            <p:nvPr/>
          </p:nvSpPr>
          <p:spPr>
            <a:xfrm>
              <a:off x="28120" y="58162"/>
              <a:ext cx="2824200" cy="459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i="0" lang="en" sz="2400" u="none" cap="none" strike="noStrike">
                  <a:solidFill>
                    <a:srgbClr val="FFFFFF"/>
                  </a:solidFill>
                  <a:latin typeface="Tahoma"/>
                  <a:ea typeface="Tahoma"/>
                  <a:cs typeface="Tahoma"/>
                  <a:sym typeface="Tahoma"/>
                </a:rPr>
                <a:t> </a:t>
              </a:r>
              <a:r>
                <a:rPr b="1" lang="en" sz="2400">
                  <a:solidFill>
                    <a:srgbClr val="FFFFFF"/>
                  </a:solidFill>
                  <a:latin typeface="Tahoma"/>
                  <a:ea typeface="Tahoma"/>
                  <a:cs typeface="Tahoma"/>
                  <a:sym typeface="Tahoma"/>
                </a:rPr>
                <a:t>Kitchen Thread</a:t>
              </a:r>
              <a:endParaRPr/>
            </a:p>
          </p:txBody>
        </p:sp>
      </p:grpSp>
      <p:pic>
        <p:nvPicPr>
          <p:cNvPr id="629" name="Google Shape;629;p72"/>
          <p:cNvPicPr preferRelativeResize="0"/>
          <p:nvPr/>
        </p:nvPicPr>
        <p:blipFill>
          <a:blip r:embed="rId3">
            <a:alphaModFix/>
          </a:blip>
          <a:stretch>
            <a:fillRect/>
          </a:stretch>
        </p:blipFill>
        <p:spPr>
          <a:xfrm>
            <a:off x="4525750" y="57000"/>
            <a:ext cx="5028178" cy="3620403"/>
          </a:xfrm>
          <a:prstGeom prst="rect">
            <a:avLst/>
          </a:prstGeom>
          <a:noFill/>
          <a:ln>
            <a:noFill/>
          </a:ln>
        </p:spPr>
      </p:pic>
      <p:sp>
        <p:nvSpPr>
          <p:cNvPr id="630" name="Google Shape;630;p72"/>
          <p:cNvSpPr txBox="1"/>
          <p:nvPr/>
        </p:nvSpPr>
        <p:spPr>
          <a:xfrm>
            <a:off x="655175" y="3368025"/>
            <a:ext cx="6627900" cy="16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DatabaseReference requests		</a:t>
            </a:r>
            <a:endParaRPr/>
          </a:p>
          <a:p>
            <a:pPr indent="457200" lvl="0" marL="457200" rtl="0" algn="l">
              <a:spcBef>
                <a:spcPts val="0"/>
              </a:spcBef>
              <a:spcAft>
                <a:spcPts val="0"/>
              </a:spcAft>
              <a:buNone/>
            </a:pPr>
            <a:r>
              <a:rPr lang="en"/>
              <a:t>=FirebaseDatabase.getInstance().getReference(“Requests”)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Static variable  requestId[], </a:t>
            </a:r>
            <a:r>
              <a:rPr lang="en">
                <a:solidFill>
                  <a:schemeClr val="dk1"/>
                </a:solidFill>
                <a:highlight>
                  <a:srgbClr val="FFFFFF"/>
                </a:highlight>
              </a:rPr>
              <a:t>System.</a:t>
            </a:r>
            <a:r>
              <a:rPr i="1" lang="en">
                <a:solidFill>
                  <a:schemeClr val="dk1"/>
                </a:solidFill>
                <a:highlight>
                  <a:srgbClr val="FFFFFF"/>
                </a:highlight>
              </a:rPr>
              <a:t>currentTimeMillis</a:t>
            </a:r>
            <a:r>
              <a:rPr lang="en">
                <a:solidFill>
                  <a:schemeClr val="dk1"/>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t> </a:t>
            </a:r>
            <a:endParaRPr/>
          </a:p>
          <a:p>
            <a:pPr indent="0" lvl="0" marL="0" rtl="0" algn="l">
              <a:spcBef>
                <a:spcPts val="0"/>
              </a:spcBef>
              <a:spcAft>
                <a:spcPts val="0"/>
              </a:spcAft>
              <a:buClr>
                <a:schemeClr val="dk1"/>
              </a:buClr>
              <a:buSzPts val="1100"/>
              <a:buFont typeface="Arial"/>
              <a:buNone/>
            </a:pPr>
            <a:r>
              <a:rPr lang="en">
                <a:solidFill>
                  <a:schemeClr val="dk1"/>
                </a:solidFill>
              </a:rPr>
              <a:t>setValue()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31" name="Google Shape;631;p72"/>
          <p:cNvSpPr txBox="1"/>
          <p:nvPr/>
        </p:nvSpPr>
        <p:spPr>
          <a:xfrm>
            <a:off x="738525" y="521675"/>
            <a:ext cx="2948400" cy="22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public class Request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   private String phone;</a:t>
            </a:r>
            <a:endParaRPr/>
          </a:p>
          <a:p>
            <a:pPr indent="0" lvl="0" marL="0" rtl="0" algn="l">
              <a:spcBef>
                <a:spcPts val="0"/>
              </a:spcBef>
              <a:spcAft>
                <a:spcPts val="0"/>
              </a:spcAft>
              <a:buClr>
                <a:schemeClr val="dk1"/>
              </a:buClr>
              <a:buSzPts val="1100"/>
              <a:buFont typeface="Arial"/>
              <a:buNone/>
            </a:pPr>
            <a:r>
              <a:rPr lang="en"/>
              <a:t>   private String name;</a:t>
            </a:r>
            <a:endParaRPr/>
          </a:p>
          <a:p>
            <a:pPr indent="0" lvl="0" marL="0" rtl="0" algn="l">
              <a:spcBef>
                <a:spcPts val="0"/>
              </a:spcBef>
              <a:spcAft>
                <a:spcPts val="0"/>
              </a:spcAft>
              <a:buClr>
                <a:schemeClr val="dk1"/>
              </a:buClr>
              <a:buSzPts val="1100"/>
              <a:buFont typeface="Arial"/>
              <a:buNone/>
            </a:pPr>
            <a:r>
              <a:rPr lang="en"/>
              <a:t>   private String address;</a:t>
            </a:r>
            <a:endParaRPr/>
          </a:p>
          <a:p>
            <a:pPr indent="0" lvl="0" marL="0" rtl="0" algn="l">
              <a:spcBef>
                <a:spcPts val="0"/>
              </a:spcBef>
              <a:spcAft>
                <a:spcPts val="0"/>
              </a:spcAft>
              <a:buClr>
                <a:schemeClr val="dk1"/>
              </a:buClr>
              <a:buSzPts val="1100"/>
              <a:buFont typeface="Arial"/>
              <a:buNone/>
            </a:pPr>
            <a:r>
              <a:rPr lang="en"/>
              <a:t>   private String total;</a:t>
            </a:r>
            <a:endParaRPr/>
          </a:p>
          <a:p>
            <a:pPr indent="0" lvl="0" marL="0" rtl="0" algn="l">
              <a:spcBef>
                <a:spcPts val="0"/>
              </a:spcBef>
              <a:spcAft>
                <a:spcPts val="0"/>
              </a:spcAft>
              <a:buClr>
                <a:schemeClr val="dk1"/>
              </a:buClr>
              <a:buSzPts val="1100"/>
              <a:buFont typeface="Arial"/>
              <a:buNone/>
            </a:pPr>
            <a:r>
              <a:rPr lang="en"/>
              <a:t>   private String status;</a:t>
            </a:r>
            <a:endParaRPr/>
          </a:p>
          <a:p>
            <a:pPr indent="0" lvl="0" marL="0" rtl="0" algn="l">
              <a:spcBef>
                <a:spcPts val="0"/>
              </a:spcBef>
              <a:spcAft>
                <a:spcPts val="0"/>
              </a:spcAft>
              <a:buClr>
                <a:schemeClr val="dk1"/>
              </a:buClr>
              <a:buSzPts val="1100"/>
              <a:buFont typeface="Arial"/>
              <a:buNone/>
            </a:pPr>
            <a:r>
              <a:rPr lang="en"/>
              <a:t>   private List&lt;Order&gt; foods;</a:t>
            </a:r>
            <a:endParaRPr/>
          </a:p>
          <a:p>
            <a:pPr indent="0" lvl="0" marL="0" rtl="0" algn="l">
              <a:spcBef>
                <a:spcPts val="0"/>
              </a:spcBef>
              <a:spcAft>
                <a:spcPts val="0"/>
              </a:spcAft>
              <a:buClr>
                <a:schemeClr val="dk1"/>
              </a:buClr>
              <a:buSzPts val="1100"/>
              <a:buFont typeface="Arial"/>
              <a:buNone/>
            </a:pPr>
            <a:r>
              <a:rPr lang="en"/>
              <a:t>   private boolean partial = false;</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None/>
            </a:pPr>
            <a:r>
              <a:t/>
            </a:r>
            <a:endParaRPr sz="1000"/>
          </a:p>
        </p:txBody>
      </p:sp>
      <p:pic>
        <p:nvPicPr>
          <p:cNvPr id="632" name="Google Shape;632;p72"/>
          <p:cNvPicPr preferRelativeResize="0"/>
          <p:nvPr/>
        </p:nvPicPr>
        <p:blipFill>
          <a:blip r:embed="rId4">
            <a:alphaModFix/>
          </a:blip>
          <a:stretch>
            <a:fillRect/>
          </a:stretch>
        </p:blipFill>
        <p:spPr>
          <a:xfrm>
            <a:off x="3515089" y="764513"/>
            <a:ext cx="1880586" cy="2271001"/>
          </a:xfrm>
          <a:prstGeom prst="rect">
            <a:avLst/>
          </a:prstGeom>
          <a:noFill/>
          <a:ln>
            <a:noFill/>
          </a:ln>
        </p:spPr>
      </p:pic>
    </p:spTree>
  </p:cSld>
  <p:clrMapOvr>
    <a:masterClrMapping/>
  </p:clrMapOvr>
  <mc:AlternateContent>
    <mc:Choice Requires="p14">
      <p:transition spd="slow">
        <p14:prism dir="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73"/>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grpSp>
        <p:nvGrpSpPr>
          <p:cNvPr id="638" name="Google Shape;638;p73"/>
          <p:cNvGrpSpPr/>
          <p:nvPr/>
        </p:nvGrpSpPr>
        <p:grpSpPr>
          <a:xfrm>
            <a:off x="375527" y="-3"/>
            <a:ext cx="4150224" cy="432000"/>
            <a:chOff x="0" y="0"/>
            <a:chExt cx="2880300" cy="576000"/>
          </a:xfrm>
        </p:grpSpPr>
        <p:sp>
          <p:nvSpPr>
            <p:cNvPr id="639" name="Google Shape;639;p73"/>
            <p:cNvSpPr/>
            <p:nvPr/>
          </p:nvSpPr>
          <p:spPr>
            <a:xfrm>
              <a:off x="0" y="0"/>
              <a:ext cx="2880300" cy="576000"/>
            </a:xfrm>
            <a:prstGeom prst="roundRect">
              <a:avLst>
                <a:gd fmla="val 16667" name="adj"/>
              </a:avLst>
            </a:prstGeom>
            <a:gradFill>
              <a:gsLst>
                <a:gs pos="0">
                  <a:srgbClr val="2E5E97"/>
                </a:gs>
                <a:gs pos="80000">
                  <a:srgbClr val="3C7BC7"/>
                </a:gs>
                <a:gs pos="100000">
                  <a:srgbClr val="3A7CCA"/>
                </a:gs>
              </a:gsLst>
              <a:lin ang="16200038" scaled="0"/>
            </a:gradFill>
            <a:ln cap="flat" cmpd="sng" w="9525">
              <a:solidFill>
                <a:srgbClr val="FFFFFF"/>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640" name="Google Shape;640;p73"/>
            <p:cNvSpPr/>
            <p:nvPr/>
          </p:nvSpPr>
          <p:spPr>
            <a:xfrm>
              <a:off x="28120" y="58162"/>
              <a:ext cx="2824200" cy="459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i="0" lang="en" sz="2400" u="none" cap="none" strike="noStrike">
                  <a:solidFill>
                    <a:srgbClr val="FFFFFF"/>
                  </a:solidFill>
                  <a:latin typeface="Tahoma"/>
                  <a:ea typeface="Tahoma"/>
                  <a:cs typeface="Tahoma"/>
                  <a:sym typeface="Tahoma"/>
                </a:rPr>
                <a:t> </a:t>
              </a:r>
              <a:r>
                <a:rPr b="1" lang="en" sz="2400">
                  <a:solidFill>
                    <a:srgbClr val="FFFFFF"/>
                  </a:solidFill>
                  <a:latin typeface="Tahoma"/>
                  <a:ea typeface="Tahoma"/>
                  <a:cs typeface="Tahoma"/>
                  <a:sym typeface="Tahoma"/>
                </a:rPr>
                <a:t>Order Status</a:t>
              </a:r>
              <a:endParaRPr/>
            </a:p>
          </p:txBody>
        </p:sp>
      </p:grpSp>
      <p:sp>
        <p:nvSpPr>
          <p:cNvPr id="641" name="Google Shape;641;p73"/>
          <p:cNvSpPr/>
          <p:nvPr/>
        </p:nvSpPr>
        <p:spPr>
          <a:xfrm>
            <a:off x="1778575" y="794588"/>
            <a:ext cx="1483800" cy="1571400"/>
          </a:xfrm>
          <a:prstGeom prst="rect">
            <a:avLst/>
          </a:prstGeom>
          <a:noFill/>
          <a:ln>
            <a:noFill/>
          </a:ln>
        </p:spPr>
        <p:txBody>
          <a:bodyPr anchorCtr="0" anchor="t" bIns="45700" lIns="45700" spcFirstLastPara="1" rIns="45700" wrap="square" tIns="45700">
            <a:noAutofit/>
          </a:bodyPr>
          <a:lstStyle/>
          <a:p>
            <a:pPr indent="0" lvl="0" marL="0" rtl="0" algn="l">
              <a:lnSpc>
                <a:spcPct val="150000"/>
              </a:lnSpc>
              <a:spcBef>
                <a:spcPts val="0"/>
              </a:spcBef>
              <a:spcAft>
                <a:spcPts val="0"/>
              </a:spcAft>
              <a:buNone/>
            </a:pPr>
            <a:r>
              <a:rPr lang="en">
                <a:solidFill>
                  <a:schemeClr val="dk1"/>
                </a:solidFill>
              </a:rPr>
              <a:t>0: Placed</a:t>
            </a:r>
            <a:endParaRPr>
              <a:solidFill>
                <a:schemeClr val="dk1"/>
              </a:solidFill>
            </a:endParaRPr>
          </a:p>
          <a:p>
            <a:pPr indent="0" lvl="0" marL="0" rtl="0" algn="l">
              <a:lnSpc>
                <a:spcPct val="150000"/>
              </a:lnSpc>
              <a:spcBef>
                <a:spcPts val="0"/>
              </a:spcBef>
              <a:spcAft>
                <a:spcPts val="0"/>
              </a:spcAft>
              <a:buNone/>
            </a:pPr>
            <a:r>
              <a:rPr lang="en">
                <a:solidFill>
                  <a:schemeClr val="dk1"/>
                </a:solidFill>
              </a:rPr>
              <a:t>1: Preparing</a:t>
            </a:r>
            <a:endParaRPr>
              <a:solidFill>
                <a:schemeClr val="dk1"/>
              </a:solidFill>
            </a:endParaRPr>
          </a:p>
          <a:p>
            <a:pPr indent="0" lvl="0" marL="0" rtl="0" algn="l">
              <a:lnSpc>
                <a:spcPct val="150000"/>
              </a:lnSpc>
              <a:spcBef>
                <a:spcPts val="0"/>
              </a:spcBef>
              <a:spcAft>
                <a:spcPts val="0"/>
              </a:spcAft>
              <a:buNone/>
            </a:pPr>
            <a:r>
              <a:rPr lang="en">
                <a:solidFill>
                  <a:schemeClr val="dk1"/>
                </a:solidFill>
              </a:rPr>
              <a:t>2: Packing</a:t>
            </a:r>
            <a:endParaRPr>
              <a:solidFill>
                <a:schemeClr val="dk1"/>
              </a:solidFill>
            </a:endParaRPr>
          </a:p>
          <a:p>
            <a:pPr indent="0" lvl="0" marL="0" rtl="0" algn="l">
              <a:lnSpc>
                <a:spcPct val="150000"/>
              </a:lnSpc>
              <a:spcBef>
                <a:spcPts val="0"/>
              </a:spcBef>
              <a:spcAft>
                <a:spcPts val="0"/>
              </a:spcAft>
              <a:buNone/>
            </a:pPr>
            <a:r>
              <a:rPr lang="en">
                <a:solidFill>
                  <a:schemeClr val="dk1"/>
                </a:solidFill>
              </a:rPr>
              <a:t>3: Food Ready</a:t>
            </a:r>
            <a:endParaRPr>
              <a:solidFill>
                <a:schemeClr val="dk1"/>
              </a:solidFill>
            </a:endParaRPr>
          </a:p>
        </p:txBody>
      </p:sp>
      <p:pic>
        <p:nvPicPr>
          <p:cNvPr id="642" name="Google Shape;642;p73"/>
          <p:cNvPicPr preferRelativeResize="0"/>
          <p:nvPr/>
        </p:nvPicPr>
        <p:blipFill>
          <a:blip r:embed="rId3">
            <a:alphaModFix/>
          </a:blip>
          <a:stretch>
            <a:fillRect/>
          </a:stretch>
        </p:blipFill>
        <p:spPr>
          <a:xfrm>
            <a:off x="6778750" y="38249"/>
            <a:ext cx="2282150" cy="3790001"/>
          </a:xfrm>
          <a:prstGeom prst="rect">
            <a:avLst/>
          </a:prstGeom>
          <a:noFill/>
          <a:ln>
            <a:noFill/>
          </a:ln>
        </p:spPr>
      </p:pic>
      <p:pic>
        <p:nvPicPr>
          <p:cNvPr id="643" name="Google Shape;643;p73"/>
          <p:cNvPicPr preferRelativeResize="0"/>
          <p:nvPr/>
        </p:nvPicPr>
        <p:blipFill>
          <a:blip r:embed="rId4">
            <a:alphaModFix/>
          </a:blip>
          <a:stretch>
            <a:fillRect/>
          </a:stretch>
        </p:blipFill>
        <p:spPr>
          <a:xfrm>
            <a:off x="4583038" y="38250"/>
            <a:ext cx="2097725" cy="3617800"/>
          </a:xfrm>
          <a:prstGeom prst="rect">
            <a:avLst/>
          </a:prstGeom>
          <a:noFill/>
          <a:ln>
            <a:noFill/>
          </a:ln>
        </p:spPr>
      </p:pic>
      <p:sp>
        <p:nvSpPr>
          <p:cNvPr id="644" name="Google Shape;644;p73"/>
          <p:cNvSpPr/>
          <p:nvPr/>
        </p:nvSpPr>
        <p:spPr>
          <a:xfrm>
            <a:off x="4828552" y="1651300"/>
            <a:ext cx="536100" cy="264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5" name="Google Shape;645;p73"/>
          <p:cNvCxnSpPr>
            <a:stCxn id="644" idx="6"/>
          </p:cNvCxnSpPr>
          <p:nvPr/>
        </p:nvCxnSpPr>
        <p:spPr>
          <a:xfrm flipH="1" rot="10800000">
            <a:off x="5364652" y="1614700"/>
            <a:ext cx="1493400" cy="168900"/>
          </a:xfrm>
          <a:prstGeom prst="straightConnector1">
            <a:avLst/>
          </a:prstGeom>
          <a:noFill/>
          <a:ln cap="flat" cmpd="sng" w="9525">
            <a:solidFill>
              <a:srgbClr val="FF0000"/>
            </a:solidFill>
            <a:prstDash val="solid"/>
            <a:round/>
            <a:headEnd len="med" w="med" type="none"/>
            <a:tailEnd len="med" w="med" type="triangle"/>
          </a:ln>
        </p:spPr>
      </p:cxnSp>
      <p:pic>
        <p:nvPicPr>
          <p:cNvPr id="646" name="Google Shape;646;p73"/>
          <p:cNvPicPr preferRelativeResize="0"/>
          <p:nvPr/>
        </p:nvPicPr>
        <p:blipFill>
          <a:blip r:embed="rId5">
            <a:alphaModFix/>
          </a:blip>
          <a:stretch>
            <a:fillRect/>
          </a:stretch>
        </p:blipFill>
        <p:spPr>
          <a:xfrm>
            <a:off x="417150" y="2228425"/>
            <a:ext cx="6263601" cy="2915076"/>
          </a:xfrm>
          <a:prstGeom prst="rect">
            <a:avLst/>
          </a:prstGeom>
          <a:noFill/>
          <a:ln>
            <a:noFill/>
          </a:ln>
        </p:spPr>
      </p:pic>
      <p:pic>
        <p:nvPicPr>
          <p:cNvPr id="647" name="Google Shape;647;p73"/>
          <p:cNvPicPr preferRelativeResize="0"/>
          <p:nvPr/>
        </p:nvPicPr>
        <p:blipFill>
          <a:blip r:embed="rId6">
            <a:alphaModFix/>
          </a:blip>
          <a:stretch>
            <a:fillRect/>
          </a:stretch>
        </p:blipFill>
        <p:spPr>
          <a:xfrm>
            <a:off x="416237" y="591875"/>
            <a:ext cx="4068824" cy="1636550"/>
          </a:xfrm>
          <a:prstGeom prst="rect">
            <a:avLst/>
          </a:prstGeom>
          <a:noFill/>
          <a:ln>
            <a:noFill/>
          </a:ln>
        </p:spPr>
      </p:pic>
    </p:spTree>
  </p:cSld>
  <p:clrMapOvr>
    <a:masterClrMapping/>
  </p:clrMapOvr>
  <mc:AlternateContent>
    <mc:Choice Requires="p14">
      <p:transition spd="slow">
        <p14:prism dir="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74"/>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grpSp>
        <p:nvGrpSpPr>
          <p:cNvPr id="653" name="Google Shape;653;p74"/>
          <p:cNvGrpSpPr/>
          <p:nvPr/>
        </p:nvGrpSpPr>
        <p:grpSpPr>
          <a:xfrm>
            <a:off x="375527" y="-3"/>
            <a:ext cx="4150224" cy="432000"/>
            <a:chOff x="0" y="0"/>
            <a:chExt cx="2880300" cy="576000"/>
          </a:xfrm>
        </p:grpSpPr>
        <p:sp>
          <p:nvSpPr>
            <p:cNvPr id="654" name="Google Shape;654;p74"/>
            <p:cNvSpPr/>
            <p:nvPr/>
          </p:nvSpPr>
          <p:spPr>
            <a:xfrm>
              <a:off x="0" y="0"/>
              <a:ext cx="2880300" cy="576000"/>
            </a:xfrm>
            <a:prstGeom prst="roundRect">
              <a:avLst>
                <a:gd fmla="val 16667" name="adj"/>
              </a:avLst>
            </a:prstGeom>
            <a:gradFill>
              <a:gsLst>
                <a:gs pos="0">
                  <a:srgbClr val="2E5E97"/>
                </a:gs>
                <a:gs pos="80000">
                  <a:srgbClr val="3C7BC7"/>
                </a:gs>
                <a:gs pos="100000">
                  <a:srgbClr val="3A7CCA"/>
                </a:gs>
              </a:gsLst>
              <a:lin ang="16200038" scaled="0"/>
            </a:gradFill>
            <a:ln cap="flat" cmpd="sng" w="9525">
              <a:solidFill>
                <a:srgbClr val="FFFFFF"/>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655" name="Google Shape;655;p74"/>
            <p:cNvSpPr/>
            <p:nvPr/>
          </p:nvSpPr>
          <p:spPr>
            <a:xfrm>
              <a:off x="28120" y="58162"/>
              <a:ext cx="2824200" cy="459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i="0" lang="en" sz="2400" u="none" cap="none" strike="noStrike">
                  <a:solidFill>
                    <a:srgbClr val="FFFFFF"/>
                  </a:solidFill>
                  <a:latin typeface="Tahoma"/>
                  <a:ea typeface="Tahoma"/>
                  <a:cs typeface="Tahoma"/>
                  <a:sym typeface="Tahoma"/>
                </a:rPr>
                <a:t> </a:t>
              </a:r>
              <a:r>
                <a:rPr b="1" lang="en" sz="2400">
                  <a:solidFill>
                    <a:srgbClr val="FFFFFF"/>
                  </a:solidFill>
                  <a:latin typeface="Tahoma"/>
                  <a:ea typeface="Tahoma"/>
                  <a:cs typeface="Tahoma"/>
                  <a:sym typeface="Tahoma"/>
                </a:rPr>
                <a:t>Generate receipt</a:t>
              </a:r>
              <a:endParaRPr/>
            </a:p>
          </p:txBody>
        </p:sp>
      </p:grpSp>
      <p:pic>
        <p:nvPicPr>
          <p:cNvPr id="656" name="Google Shape;656;p74"/>
          <p:cNvPicPr preferRelativeResize="0"/>
          <p:nvPr/>
        </p:nvPicPr>
        <p:blipFill>
          <a:blip r:embed="rId3">
            <a:alphaModFix/>
          </a:blip>
          <a:stretch>
            <a:fillRect/>
          </a:stretch>
        </p:blipFill>
        <p:spPr>
          <a:xfrm>
            <a:off x="5762025" y="0"/>
            <a:ext cx="2518501" cy="4237850"/>
          </a:xfrm>
          <a:prstGeom prst="rect">
            <a:avLst/>
          </a:prstGeom>
          <a:noFill/>
          <a:ln>
            <a:noFill/>
          </a:ln>
        </p:spPr>
      </p:pic>
      <p:sp>
        <p:nvSpPr>
          <p:cNvPr id="657" name="Google Shape;657;p74"/>
          <p:cNvSpPr txBox="1"/>
          <p:nvPr/>
        </p:nvSpPr>
        <p:spPr>
          <a:xfrm>
            <a:off x="584825" y="549500"/>
            <a:ext cx="2604300" cy="13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public class Receipt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   public List&lt;Order&gt; items;</a:t>
            </a:r>
            <a:endParaRPr/>
          </a:p>
          <a:p>
            <a:pPr indent="0" lvl="0" marL="0" rtl="0" algn="l">
              <a:spcBef>
                <a:spcPts val="0"/>
              </a:spcBef>
              <a:spcAft>
                <a:spcPts val="0"/>
              </a:spcAft>
              <a:buClr>
                <a:schemeClr val="dk1"/>
              </a:buClr>
              <a:buSzPts val="1100"/>
              <a:buFont typeface="Arial"/>
              <a:buNone/>
            </a:pPr>
            <a:r>
              <a:rPr lang="en"/>
              <a:t>   public String totalcost;</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None/>
            </a:pPr>
            <a:r>
              <a:t/>
            </a:r>
            <a:endParaRPr/>
          </a:p>
        </p:txBody>
      </p:sp>
      <p:pic>
        <p:nvPicPr>
          <p:cNvPr id="658" name="Google Shape;658;p74"/>
          <p:cNvPicPr preferRelativeResize="0"/>
          <p:nvPr/>
        </p:nvPicPr>
        <p:blipFill>
          <a:blip r:embed="rId4">
            <a:alphaModFix/>
          </a:blip>
          <a:stretch>
            <a:fillRect/>
          </a:stretch>
        </p:blipFill>
        <p:spPr>
          <a:xfrm>
            <a:off x="375525" y="1749900"/>
            <a:ext cx="5150749" cy="2111876"/>
          </a:xfrm>
          <a:prstGeom prst="rect">
            <a:avLst/>
          </a:prstGeom>
          <a:noFill/>
          <a:ln>
            <a:noFill/>
          </a:ln>
        </p:spPr>
      </p:pic>
      <p:pic>
        <p:nvPicPr>
          <p:cNvPr id="659" name="Google Shape;659;p74"/>
          <p:cNvPicPr preferRelativeResize="0"/>
          <p:nvPr/>
        </p:nvPicPr>
        <p:blipFill>
          <a:blip r:embed="rId5">
            <a:alphaModFix/>
          </a:blip>
          <a:stretch>
            <a:fillRect/>
          </a:stretch>
        </p:blipFill>
        <p:spPr>
          <a:xfrm>
            <a:off x="375525" y="3903400"/>
            <a:ext cx="8199701" cy="1171075"/>
          </a:xfrm>
          <a:prstGeom prst="rect">
            <a:avLst/>
          </a:prstGeom>
          <a:noFill/>
          <a:ln>
            <a:noFill/>
          </a:ln>
        </p:spPr>
      </p:pic>
    </p:spTree>
  </p:cSld>
  <p:clrMapOvr>
    <a:masterClrMapping/>
  </p:clrMapOvr>
  <mc:AlternateContent>
    <mc:Choice Requires="p14">
      <p:transition spd="slow">
        <p14:prism dir="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75"/>
          <p:cNvSpPr txBox="1"/>
          <p:nvPr>
            <p:ph idx="1" type="body"/>
          </p:nvPr>
        </p:nvSpPr>
        <p:spPr>
          <a:xfrm>
            <a:off x="431050" y="1889325"/>
            <a:ext cx="6544500" cy="784200"/>
          </a:xfrm>
          <a:prstGeom prst="rect">
            <a:avLst/>
          </a:prstGeom>
          <a:noFill/>
          <a:ln>
            <a:noFill/>
          </a:ln>
        </p:spPr>
        <p:txBody>
          <a:bodyPr anchorCtr="0" anchor="t" bIns="45700" lIns="45700" spcFirstLastPara="1" rIns="45700" wrap="square" tIns="45700">
            <a:noAutofit/>
          </a:bodyPr>
          <a:lstStyle/>
          <a:p>
            <a:pPr indent="-288035" lvl="0" marL="288035" marR="0" rtl="0" algn="ctr">
              <a:lnSpc>
                <a:spcPct val="80000"/>
              </a:lnSpc>
              <a:spcBef>
                <a:spcPts val="0"/>
              </a:spcBef>
              <a:spcAft>
                <a:spcPts val="0"/>
              </a:spcAft>
              <a:buClr>
                <a:srgbClr val="1F497D"/>
              </a:buClr>
              <a:buSzPts val="2267"/>
              <a:buFont typeface="Arial"/>
              <a:buNone/>
            </a:pPr>
            <a:r>
              <a:rPr b="1" lang="en" sz="2267">
                <a:latin typeface="Arial"/>
                <a:ea typeface="Arial"/>
                <a:cs typeface="Arial"/>
                <a:sym typeface="Arial"/>
              </a:rPr>
              <a:t>Thank you for your</a:t>
            </a:r>
            <a:r>
              <a:rPr b="1" i="0" lang="en" sz="2267" u="none" cap="none" strike="noStrike">
                <a:latin typeface="Arial"/>
                <a:ea typeface="Arial"/>
                <a:cs typeface="Arial"/>
                <a:sym typeface="Arial"/>
              </a:rPr>
              <a:t> attention!</a:t>
            </a:r>
            <a:endParaRPr/>
          </a:p>
        </p:txBody>
      </p:sp>
      <p:sp>
        <p:nvSpPr>
          <p:cNvPr id="665" name="Google Shape;665;p75"/>
          <p:cNvSpPr txBox="1"/>
          <p:nvPr>
            <p:ph idx="12" type="sldNum"/>
          </p:nvPr>
        </p:nvSpPr>
        <p:spPr>
          <a:xfrm>
            <a:off x="8575218" y="4803219"/>
            <a:ext cx="263983" cy="201931"/>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
              <a:t>‹#›</a:t>
            </a:fld>
            <a:endParaRPr/>
          </a:p>
        </p:txBody>
      </p:sp>
      <p:pic>
        <p:nvPicPr>
          <p:cNvPr descr="http://s2.static-footeo.com/uploads/gj-paysdesulniac/Medias/GIFS_ANIMES_POUR_ARTICLE/smiley-merci-120-gif.jpg__ltqdpr.gif" id="666" name="Google Shape;666;p75"/>
          <p:cNvPicPr preferRelativeResize="0"/>
          <p:nvPr/>
        </p:nvPicPr>
        <p:blipFill rotWithShape="1">
          <a:blip r:embed="rId3">
            <a:alphaModFix/>
          </a:blip>
          <a:srcRect b="0" l="0" r="0" t="0"/>
          <a:stretch/>
        </p:blipFill>
        <p:spPr>
          <a:xfrm>
            <a:off x="7027379" y="1261428"/>
            <a:ext cx="2019675" cy="1514750"/>
          </a:xfrm>
          <a:prstGeom prst="rect">
            <a:avLst/>
          </a:prstGeom>
          <a:noFill/>
          <a:ln>
            <a:noFill/>
          </a:ln>
        </p:spPr>
      </p:pic>
    </p:spTree>
  </p:cSld>
  <p:clrMapOvr>
    <a:masterClrMapping/>
  </p:clrMapOvr>
  <p:transition spd="slow">
    <p:fade thruBlk="1"/>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76"/>
          <p:cNvSpPr txBox="1"/>
          <p:nvPr>
            <p:ph type="title"/>
          </p:nvPr>
        </p:nvSpPr>
        <p:spPr>
          <a:xfrm>
            <a:off x="1259632" y="357504"/>
            <a:ext cx="7148400" cy="3606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CC"/>
              </a:buClr>
              <a:buSzPts val="1200"/>
              <a:buFont typeface="Tahoma"/>
              <a:buNone/>
            </a:pPr>
            <a:r>
              <a:rPr b="0" i="0" lang="en" sz="1200" u="none" cap="none" strike="noStrike">
                <a:solidFill>
                  <a:srgbClr val="FFFFCC"/>
                </a:solidFill>
                <a:latin typeface="Tahoma"/>
                <a:ea typeface="Tahoma"/>
                <a:cs typeface="Tahoma"/>
                <a:sym typeface="Tahoma"/>
              </a:rPr>
              <a:t>Université Abdelmalek Essaadi</a:t>
            </a:r>
            <a:br>
              <a:rPr b="0" i="0" lang="en" sz="1200" u="none" cap="none" strike="noStrike">
                <a:solidFill>
                  <a:srgbClr val="FFFFCC"/>
                </a:solidFill>
                <a:latin typeface="Tahoma"/>
                <a:ea typeface="Tahoma"/>
                <a:cs typeface="Tahoma"/>
                <a:sym typeface="Tahoma"/>
              </a:rPr>
            </a:br>
            <a:r>
              <a:rPr b="0" i="0" lang="en" sz="1200" u="none" cap="none" strike="noStrike">
                <a:solidFill>
                  <a:srgbClr val="FFFFCC"/>
                </a:solidFill>
                <a:latin typeface="Tahoma"/>
                <a:ea typeface="Tahoma"/>
                <a:cs typeface="Tahoma"/>
                <a:sym typeface="Tahoma"/>
              </a:rPr>
              <a:t>Ecole Nationale Des Sciences Appliquées de Tanger</a:t>
            </a:r>
            <a:endParaRPr/>
          </a:p>
        </p:txBody>
      </p:sp>
      <p:sp>
        <p:nvSpPr>
          <p:cNvPr id="672" name="Google Shape;672;p76"/>
          <p:cNvSpPr txBox="1"/>
          <p:nvPr>
            <p:ph idx="1" type="body"/>
          </p:nvPr>
        </p:nvSpPr>
        <p:spPr>
          <a:xfrm>
            <a:off x="611187" y="1815704"/>
            <a:ext cx="6335700" cy="762000"/>
          </a:xfrm>
          <a:prstGeom prst="rect">
            <a:avLst/>
          </a:prstGeom>
          <a:noFill/>
          <a:ln>
            <a:noFill/>
          </a:ln>
        </p:spPr>
        <p:txBody>
          <a:bodyPr anchorCtr="0" anchor="t" bIns="45700" lIns="45700" spcFirstLastPara="1" rIns="45700" wrap="square" tIns="45700">
            <a:noAutofit/>
          </a:bodyPr>
          <a:lstStyle/>
          <a:p>
            <a:pPr indent="-265174" lvl="0" marL="265174" marR="0" rtl="0" algn="l">
              <a:lnSpc>
                <a:spcPct val="100000"/>
              </a:lnSpc>
              <a:spcBef>
                <a:spcPts val="0"/>
              </a:spcBef>
              <a:spcAft>
                <a:spcPts val="0"/>
              </a:spcAft>
              <a:buClr>
                <a:srgbClr val="376092"/>
              </a:buClr>
              <a:buSzPts val="2400"/>
              <a:buFont typeface="Arial"/>
              <a:buNone/>
            </a:pPr>
            <a:r>
              <a:rPr b="0" i="0" lang="en" sz="2400" u="none" cap="none" strike="noStrike">
                <a:solidFill>
                  <a:srgbClr val="376092"/>
                </a:solidFill>
                <a:latin typeface="Tahoma"/>
                <a:ea typeface="Tahoma"/>
                <a:cs typeface="Tahoma"/>
                <a:sym typeface="Tahoma"/>
              </a:rPr>
              <a:t>  </a:t>
            </a:r>
            <a:r>
              <a:rPr b="0" i="0" lang="en" sz="2400" u="sng" cap="none" strike="noStrike">
                <a:solidFill>
                  <a:srgbClr val="376092"/>
                </a:solidFill>
                <a:latin typeface="Tahoma"/>
                <a:ea typeface="Tahoma"/>
                <a:cs typeface="Tahoma"/>
                <a:sym typeface="Tahoma"/>
              </a:rPr>
              <a:t>Soutenance de stage d’été:  </a:t>
            </a:r>
            <a:endParaRPr/>
          </a:p>
        </p:txBody>
      </p:sp>
      <p:sp>
        <p:nvSpPr>
          <p:cNvPr id="673" name="Google Shape;673;p76"/>
          <p:cNvSpPr txBox="1"/>
          <p:nvPr>
            <p:ph idx="12" type="sldNum"/>
          </p:nvPr>
        </p:nvSpPr>
        <p:spPr>
          <a:xfrm>
            <a:off x="8655139" y="4803219"/>
            <a:ext cx="184200" cy="2019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 sz="1200" u="none" cap="none" strike="noStrike">
                <a:solidFill>
                  <a:srgbClr val="888888"/>
                </a:solidFill>
                <a:latin typeface="Calibri"/>
                <a:ea typeface="Calibri"/>
                <a:cs typeface="Calibri"/>
                <a:sym typeface="Calibri"/>
              </a:rPr>
              <a:t>‹#›</a:t>
            </a:fld>
            <a:endParaRPr/>
          </a:p>
        </p:txBody>
      </p:sp>
      <p:pic>
        <p:nvPicPr>
          <p:cNvPr descr="C:\Users\vista\Desktop\Image.jpg" id="674" name="Google Shape;674;p76"/>
          <p:cNvPicPr preferRelativeResize="0"/>
          <p:nvPr/>
        </p:nvPicPr>
        <p:blipFill rotWithShape="1">
          <a:blip r:embed="rId3">
            <a:alphaModFix/>
          </a:blip>
          <a:srcRect b="0" l="0" r="0" t="0"/>
          <a:stretch/>
        </p:blipFill>
        <p:spPr>
          <a:xfrm>
            <a:off x="0" y="190150"/>
            <a:ext cx="9051050" cy="4814976"/>
          </a:xfrm>
          <a:prstGeom prst="rect">
            <a:avLst/>
          </a:prstGeom>
          <a:noFill/>
          <a:ln cap="sq" cmpd="sng" w="228600">
            <a:solidFill>
              <a:srgbClr val="000000"/>
            </a:solidFill>
            <a:prstDash val="solid"/>
            <a:miter lim="8000"/>
            <a:headEnd len="sm" w="sm" type="none"/>
            <a:tailEnd len="sm" w="sm" type="none"/>
          </a:ln>
        </p:spPr>
      </p:pic>
      <p:sp>
        <p:nvSpPr>
          <p:cNvPr id="675" name="Google Shape;675;p76"/>
          <p:cNvSpPr/>
          <p:nvPr/>
        </p:nvSpPr>
        <p:spPr>
          <a:xfrm>
            <a:off x="479694" y="2206644"/>
            <a:ext cx="5400600" cy="8877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FCFCFD"/>
              </a:buClr>
              <a:buSzPts val="1600"/>
              <a:buFont typeface="Tahoma"/>
              <a:buNone/>
            </a:pPr>
            <a:r>
              <a:t/>
            </a:r>
            <a:endParaRPr b="0" i="0" sz="1600" u="none" cap="none" strike="noStrike">
              <a:solidFill>
                <a:schemeClr val="accent1"/>
              </a:solidFill>
              <a:latin typeface="Calibri"/>
              <a:ea typeface="Calibri"/>
              <a:cs typeface="Calibri"/>
              <a:sym typeface="Calibri"/>
            </a:endParaRPr>
          </a:p>
          <a:p>
            <a:pPr indent="0" lvl="0" marL="0" marR="0" rtl="0" algn="l">
              <a:lnSpc>
                <a:spcPct val="100000"/>
              </a:lnSpc>
              <a:spcBef>
                <a:spcPts val="0"/>
              </a:spcBef>
              <a:spcAft>
                <a:spcPts val="0"/>
              </a:spcAft>
              <a:buClr>
                <a:schemeClr val="accent1"/>
              </a:buClr>
              <a:buSzPts val="1600"/>
              <a:buFont typeface="Tahoma"/>
              <a:buNone/>
            </a:pPr>
            <a:r>
              <a:rPr b="0" i="0" lang="en" sz="1600" u="none" cap="none" strike="noStrike">
                <a:solidFill>
                  <a:schemeClr val="accent1"/>
                </a:solidFill>
                <a:latin typeface="Tahoma"/>
                <a:ea typeface="Tahoma"/>
                <a:cs typeface="Tahoma"/>
                <a:sym typeface="Tahoma"/>
              </a:rPr>
              <a:t> </a:t>
            </a:r>
            <a:endParaRPr b="1" i="0" sz="2000" u="sng" cap="none" strike="noStrike">
              <a:solidFill>
                <a:srgbClr val="FCFCFD"/>
              </a:solidFill>
              <a:latin typeface="Calibri"/>
              <a:ea typeface="Calibri"/>
              <a:cs typeface="Calibri"/>
              <a:sym typeface="Calibri"/>
            </a:endParaRPr>
          </a:p>
          <a:p>
            <a:pPr indent="0" lvl="0" marL="0" marR="0" rtl="0" algn="ctr">
              <a:lnSpc>
                <a:spcPct val="100000"/>
              </a:lnSpc>
              <a:spcBef>
                <a:spcPts val="0"/>
              </a:spcBef>
              <a:spcAft>
                <a:spcPts val="0"/>
              </a:spcAft>
              <a:buClr>
                <a:srgbClr val="FCFCFD"/>
              </a:buClr>
              <a:buSzPts val="2000"/>
              <a:buFont typeface="Tahoma"/>
              <a:buNone/>
            </a:pPr>
            <a:r>
              <a:rPr b="1" i="0" lang="en" sz="2000" cap="none" strike="noStrike">
                <a:solidFill>
                  <a:srgbClr val="FCFCFD"/>
                </a:solidFill>
                <a:latin typeface="Tahoma"/>
                <a:ea typeface="Tahoma"/>
                <a:cs typeface="Tahoma"/>
                <a:sym typeface="Tahoma"/>
              </a:rPr>
              <a:t>Food Application on </a:t>
            </a:r>
            <a:r>
              <a:rPr b="1" lang="en" sz="2000">
                <a:solidFill>
                  <a:srgbClr val="FCFCFD"/>
                </a:solidFill>
                <a:latin typeface="Tahoma"/>
                <a:ea typeface="Tahoma"/>
                <a:cs typeface="Tahoma"/>
                <a:sym typeface="Tahoma"/>
              </a:rPr>
              <a:t>A</a:t>
            </a:r>
            <a:r>
              <a:rPr b="1" i="0" lang="en" sz="2000" cap="none" strike="noStrike">
                <a:solidFill>
                  <a:srgbClr val="FCFCFD"/>
                </a:solidFill>
                <a:latin typeface="Tahoma"/>
                <a:ea typeface="Tahoma"/>
                <a:cs typeface="Tahoma"/>
                <a:sym typeface="Tahoma"/>
              </a:rPr>
              <a:t>ndroid</a:t>
            </a:r>
            <a:endParaRPr/>
          </a:p>
        </p:txBody>
      </p:sp>
      <p:sp>
        <p:nvSpPr>
          <p:cNvPr id="676" name="Google Shape;676;p76"/>
          <p:cNvSpPr/>
          <p:nvPr/>
        </p:nvSpPr>
        <p:spPr>
          <a:xfrm>
            <a:off x="2529523" y="2345200"/>
            <a:ext cx="1168800" cy="1830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FCFCFD"/>
              </a:buClr>
              <a:buSzPts val="1000"/>
              <a:buFont typeface="Tahoma"/>
              <a:buNone/>
            </a:pPr>
            <a:r>
              <a:rPr b="1" i="0" lang="en" sz="1200" u="none" cap="none" strike="noStrike">
                <a:solidFill>
                  <a:srgbClr val="FCFCFD"/>
                </a:solidFill>
                <a:latin typeface="Tahoma"/>
                <a:ea typeface="Tahoma"/>
                <a:cs typeface="Tahoma"/>
                <a:sym typeface="Tahoma"/>
              </a:rPr>
              <a:t>Fall 2017</a:t>
            </a:r>
            <a:endParaRPr sz="1200"/>
          </a:p>
        </p:txBody>
      </p:sp>
      <p:sp>
        <p:nvSpPr>
          <p:cNvPr id="677" name="Google Shape;677;p76"/>
          <p:cNvSpPr/>
          <p:nvPr/>
        </p:nvSpPr>
        <p:spPr>
          <a:xfrm>
            <a:off x="539551" y="1815666"/>
            <a:ext cx="4860900" cy="3447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C00000"/>
              </a:buClr>
              <a:buSzPts val="2400"/>
              <a:buFont typeface="Tahoma"/>
              <a:buNone/>
            </a:pPr>
            <a:r>
              <a:rPr b="0" i="0" lang="en" sz="3000" u="none" cap="none" strike="noStrike">
                <a:solidFill>
                  <a:schemeClr val="lt1"/>
                </a:solidFill>
                <a:latin typeface="Tahoma"/>
                <a:ea typeface="Tahoma"/>
                <a:cs typeface="Tahoma"/>
                <a:sym typeface="Tahoma"/>
              </a:rPr>
              <a:t> </a:t>
            </a:r>
            <a:r>
              <a:rPr b="0" i="0" lang="en" sz="3000" u="sng" cap="none" strike="noStrike">
                <a:solidFill>
                  <a:schemeClr val="lt1"/>
                </a:solidFill>
                <a:latin typeface="Tahoma"/>
                <a:ea typeface="Tahoma"/>
                <a:cs typeface="Tahoma"/>
                <a:sym typeface="Tahoma"/>
              </a:rPr>
              <a:t>Final Project </a:t>
            </a:r>
            <a:r>
              <a:rPr b="0" i="0" lang="en" sz="2400" u="sng" cap="none" strike="noStrike">
                <a:solidFill>
                  <a:srgbClr val="C00000"/>
                </a:solidFill>
                <a:latin typeface="Tahoma"/>
                <a:ea typeface="Tahoma"/>
                <a:cs typeface="Tahoma"/>
                <a:sym typeface="Tahoma"/>
              </a:rPr>
              <a:t> </a:t>
            </a:r>
            <a:endParaRPr/>
          </a:p>
        </p:txBody>
      </p:sp>
      <p:pic>
        <p:nvPicPr>
          <p:cNvPr id="678" name="Google Shape;678;p76"/>
          <p:cNvPicPr preferRelativeResize="0"/>
          <p:nvPr/>
        </p:nvPicPr>
        <p:blipFill>
          <a:blip r:embed="rId4">
            <a:alphaModFix/>
          </a:blip>
          <a:stretch>
            <a:fillRect/>
          </a:stretch>
        </p:blipFill>
        <p:spPr>
          <a:xfrm>
            <a:off x="6471650" y="211712"/>
            <a:ext cx="2579400" cy="652200"/>
          </a:xfrm>
          <a:prstGeom prst="rect">
            <a:avLst/>
          </a:prstGeom>
          <a:noFill/>
          <a:ln cap="sq" cmpd="sng" w="228600">
            <a:solidFill>
              <a:srgbClr val="000000"/>
            </a:solidFill>
            <a:prstDash val="solid"/>
            <a:miter lim="8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3"/>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
              <a:t>‹#›</a:t>
            </a:fld>
            <a:endParaRPr/>
          </a:p>
        </p:txBody>
      </p:sp>
      <p:pic>
        <p:nvPicPr>
          <p:cNvPr descr="worldmap_ani8" id="257" name="Google Shape;257;p43"/>
          <p:cNvPicPr preferRelativeResize="0"/>
          <p:nvPr/>
        </p:nvPicPr>
        <p:blipFill rotWithShape="1">
          <a:blip r:embed="rId3">
            <a:alphaModFix/>
          </a:blip>
          <a:srcRect b="0" l="0" r="0" t="0"/>
          <a:stretch/>
        </p:blipFill>
        <p:spPr>
          <a:xfrm>
            <a:off x="7381943" y="3969516"/>
            <a:ext cx="648073" cy="648072"/>
          </a:xfrm>
          <a:prstGeom prst="rect">
            <a:avLst/>
          </a:prstGeom>
          <a:noFill/>
          <a:ln>
            <a:noFill/>
          </a:ln>
          <a:effectLst>
            <a:outerShdw blurRad="190500" rotWithShape="0">
              <a:srgbClr val="000000">
                <a:alpha val="69800"/>
              </a:srgbClr>
            </a:outerShdw>
          </a:effectLst>
        </p:spPr>
      </p:pic>
      <p:grpSp>
        <p:nvGrpSpPr>
          <p:cNvPr id="258" name="Google Shape;258;p43"/>
          <p:cNvGrpSpPr/>
          <p:nvPr/>
        </p:nvGrpSpPr>
        <p:grpSpPr>
          <a:xfrm>
            <a:off x="323527" y="-3"/>
            <a:ext cx="2880300" cy="432000"/>
            <a:chOff x="0" y="0"/>
            <a:chExt cx="2880300" cy="576000"/>
          </a:xfrm>
        </p:grpSpPr>
        <p:sp>
          <p:nvSpPr>
            <p:cNvPr id="259" name="Google Shape;259;p43"/>
            <p:cNvSpPr/>
            <p:nvPr/>
          </p:nvSpPr>
          <p:spPr>
            <a:xfrm>
              <a:off x="0" y="0"/>
              <a:ext cx="2880300" cy="576000"/>
            </a:xfrm>
            <a:prstGeom prst="roundRect">
              <a:avLst>
                <a:gd fmla="val 16667" name="adj"/>
              </a:avLst>
            </a:prstGeom>
            <a:gradFill>
              <a:gsLst>
                <a:gs pos="0">
                  <a:srgbClr val="2E5E97"/>
                </a:gs>
                <a:gs pos="80000">
                  <a:srgbClr val="3C7BC7"/>
                </a:gs>
                <a:gs pos="100000">
                  <a:srgbClr val="3A7CCA"/>
                </a:gs>
              </a:gsLst>
              <a:lin ang="16200038" scaled="0"/>
            </a:gradFill>
            <a:ln cap="flat" cmpd="sng" w="9525">
              <a:solidFill>
                <a:srgbClr val="FFFFFF"/>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260" name="Google Shape;260;p43"/>
            <p:cNvSpPr/>
            <p:nvPr/>
          </p:nvSpPr>
          <p:spPr>
            <a:xfrm>
              <a:off x="28120" y="58162"/>
              <a:ext cx="2824200" cy="459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i="0" lang="en" sz="2400" u="none" cap="none" strike="noStrike">
                  <a:solidFill>
                    <a:srgbClr val="FFFFFF"/>
                  </a:solidFill>
                  <a:latin typeface="Tahoma"/>
                  <a:ea typeface="Tahoma"/>
                  <a:cs typeface="Tahoma"/>
                  <a:sym typeface="Tahoma"/>
                </a:rPr>
                <a:t> UML Diagram</a:t>
              </a:r>
              <a:endParaRPr/>
            </a:p>
          </p:txBody>
        </p:sp>
      </p:grpSp>
      <p:sp>
        <p:nvSpPr>
          <p:cNvPr id="261" name="Google Shape;261;p43"/>
          <p:cNvSpPr/>
          <p:nvPr/>
        </p:nvSpPr>
        <p:spPr>
          <a:xfrm>
            <a:off x="1594555" y="842294"/>
            <a:ext cx="6265800" cy="4009500"/>
          </a:xfrm>
          <a:prstGeom prst="rect">
            <a:avLst/>
          </a:prstGeom>
          <a:noFill/>
          <a:ln cap="flat" cmpd="sng" w="9525">
            <a:solidFill>
              <a:srgbClr val="00B0F0"/>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Tahoma"/>
              <a:buNone/>
            </a:pPr>
            <a:r>
              <a:t/>
            </a:r>
            <a:endParaRPr b="1" sz="1800" u="sng">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Tahoma"/>
              <a:buNone/>
            </a:pPr>
            <a:r>
              <a:t/>
            </a:r>
            <a:endParaRPr b="1" sz="1800" u="sng">
              <a:latin typeface="Tahoma"/>
              <a:ea typeface="Tahoma"/>
              <a:cs typeface="Tahoma"/>
              <a:sym typeface="Tahoma"/>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ahoma"/>
              <a:ea typeface="Tahoma"/>
              <a:cs typeface="Tahoma"/>
              <a:sym typeface="Tahoma"/>
            </a:endParaRPr>
          </a:p>
        </p:txBody>
      </p:sp>
      <p:pic>
        <p:nvPicPr>
          <p:cNvPr id="262" name="Google Shape;262;p43"/>
          <p:cNvPicPr preferRelativeResize="0"/>
          <p:nvPr/>
        </p:nvPicPr>
        <p:blipFill>
          <a:blip r:embed="rId4">
            <a:alphaModFix/>
          </a:blip>
          <a:stretch>
            <a:fillRect/>
          </a:stretch>
        </p:blipFill>
        <p:spPr>
          <a:xfrm>
            <a:off x="323525" y="491750"/>
            <a:ext cx="8515701" cy="4651750"/>
          </a:xfrm>
          <a:prstGeom prst="rect">
            <a:avLst/>
          </a:prstGeom>
          <a:noFill/>
          <a:ln>
            <a:noFill/>
          </a:ln>
        </p:spPr>
      </p:pic>
      <p:pic>
        <p:nvPicPr>
          <p:cNvPr id="263" name="Google Shape;263;p43"/>
          <p:cNvPicPr preferRelativeResize="0"/>
          <p:nvPr/>
        </p:nvPicPr>
        <p:blipFill>
          <a:blip r:embed="rId5">
            <a:alphaModFix/>
          </a:blip>
          <a:stretch>
            <a:fillRect/>
          </a:stretch>
        </p:blipFill>
        <p:spPr>
          <a:xfrm>
            <a:off x="-94850" y="0"/>
            <a:ext cx="9238851" cy="5143500"/>
          </a:xfrm>
          <a:prstGeom prst="rect">
            <a:avLst/>
          </a:prstGeom>
          <a:noFill/>
          <a:ln>
            <a:noFill/>
          </a:ln>
        </p:spPr>
      </p:pic>
    </p:spTree>
  </p:cSld>
  <p:clrMapOvr>
    <a:masterClrMapping/>
  </p:clrMapOvr>
  <mc:AlternateContent>
    <mc:Choice Requires="p14">
      <p:transition spd="slow">
        <p14:prism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4"/>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
              <a:t>‹#›</a:t>
            </a:fld>
            <a:endParaRPr/>
          </a:p>
        </p:txBody>
      </p:sp>
      <p:grpSp>
        <p:nvGrpSpPr>
          <p:cNvPr id="269" name="Google Shape;269;p44"/>
          <p:cNvGrpSpPr/>
          <p:nvPr/>
        </p:nvGrpSpPr>
        <p:grpSpPr>
          <a:xfrm>
            <a:off x="323527" y="410247"/>
            <a:ext cx="2880322" cy="432050"/>
            <a:chOff x="0" y="0"/>
            <a:chExt cx="2880320" cy="576065"/>
          </a:xfrm>
        </p:grpSpPr>
        <p:sp>
          <p:nvSpPr>
            <p:cNvPr id="270" name="Google Shape;270;p44"/>
            <p:cNvSpPr/>
            <p:nvPr/>
          </p:nvSpPr>
          <p:spPr>
            <a:xfrm>
              <a:off x="0" y="0"/>
              <a:ext cx="2880320" cy="576065"/>
            </a:xfrm>
            <a:prstGeom prst="roundRect">
              <a:avLst>
                <a:gd fmla="val 16667" name="adj"/>
              </a:avLst>
            </a:prstGeom>
            <a:gradFill>
              <a:gsLst>
                <a:gs pos="0">
                  <a:srgbClr val="2E5E97"/>
                </a:gs>
                <a:gs pos="80000">
                  <a:srgbClr val="3C7BC7"/>
                </a:gs>
                <a:gs pos="100000">
                  <a:srgbClr val="3A7CCA"/>
                </a:gs>
              </a:gsLst>
              <a:lin ang="16200000" scaled="0"/>
            </a:gradFill>
            <a:ln cap="flat" cmpd="sng" w="9525">
              <a:solidFill>
                <a:srgbClr val="FFFFFF"/>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2400"/>
                <a:buFont typeface="Tahoma"/>
                <a:buNone/>
              </a:pPr>
              <a:r>
                <a:t/>
              </a:r>
              <a:endParaRPr b="1" i="0" sz="2400" u="sng" cap="none" strike="noStrike">
                <a:solidFill>
                  <a:schemeClr val="accent1"/>
                </a:solidFill>
                <a:latin typeface="Tahoma"/>
                <a:ea typeface="Tahoma"/>
                <a:cs typeface="Tahoma"/>
                <a:sym typeface="Tahoma"/>
              </a:endParaRPr>
            </a:p>
          </p:txBody>
        </p:sp>
        <p:sp>
          <p:nvSpPr>
            <p:cNvPr id="271" name="Google Shape;271;p44"/>
            <p:cNvSpPr/>
            <p:nvPr/>
          </p:nvSpPr>
          <p:spPr>
            <a:xfrm>
              <a:off x="28120" y="58162"/>
              <a:ext cx="2824080" cy="459741"/>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Tahoma"/>
                <a:buNone/>
              </a:pPr>
              <a:r>
                <a:rPr b="1" i="0" lang="en" sz="2400" u="none" cap="none" strike="noStrike">
                  <a:solidFill>
                    <a:srgbClr val="FFFFFF"/>
                  </a:solidFill>
                  <a:latin typeface="Tahoma"/>
                  <a:ea typeface="Tahoma"/>
                  <a:cs typeface="Tahoma"/>
                  <a:sym typeface="Tahoma"/>
                </a:rPr>
                <a:t> Use case</a:t>
              </a:r>
              <a:endParaRPr/>
            </a:p>
          </p:txBody>
        </p:sp>
      </p:grpSp>
      <p:pic>
        <p:nvPicPr>
          <p:cNvPr id="272" name="Google Shape;272;p44"/>
          <p:cNvPicPr preferRelativeResize="0"/>
          <p:nvPr/>
        </p:nvPicPr>
        <p:blipFill>
          <a:blip r:embed="rId3">
            <a:alphaModFix/>
          </a:blip>
          <a:stretch>
            <a:fillRect/>
          </a:stretch>
        </p:blipFill>
        <p:spPr>
          <a:xfrm>
            <a:off x="723925" y="1008725"/>
            <a:ext cx="7227650" cy="3996400"/>
          </a:xfrm>
          <a:prstGeom prst="rect">
            <a:avLst/>
          </a:prstGeom>
          <a:noFill/>
          <a:ln>
            <a:noFill/>
          </a:ln>
        </p:spPr>
      </p:pic>
    </p:spTree>
  </p:cSld>
  <p:clrMapOvr>
    <a:masterClrMapping/>
  </p:clrMapOvr>
  <mc:AlternateContent>
    <mc:Choice Requires="p14">
      <p:transition spd="slow">
        <p14:prism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5"/>
          <p:cNvSpPr/>
          <p:nvPr/>
        </p:nvSpPr>
        <p:spPr>
          <a:xfrm>
            <a:off x="3386607" y="137152"/>
            <a:ext cx="2452200" cy="16497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403152"/>
              </a:buClr>
              <a:buSzPts val="4000"/>
              <a:buFont typeface="Calibri"/>
              <a:buNone/>
            </a:pPr>
            <a:r>
              <a:rPr b="1" i="0" lang="en" sz="4000" u="none" cap="none" strike="noStrike">
                <a:solidFill>
                  <a:srgbClr val="403152"/>
                </a:solidFill>
                <a:latin typeface="Calibri"/>
                <a:ea typeface="Calibri"/>
                <a:cs typeface="Calibri"/>
                <a:sym typeface="Calibri"/>
              </a:rPr>
              <a:t>PART</a:t>
            </a:r>
            <a:r>
              <a:rPr b="1" i="0" lang="en" sz="5400" u="none" cap="none" strike="noStrike">
                <a:solidFill>
                  <a:srgbClr val="403152"/>
                </a:solidFill>
                <a:latin typeface="Arial"/>
                <a:ea typeface="Arial"/>
                <a:cs typeface="Arial"/>
                <a:sym typeface="Arial"/>
              </a:rPr>
              <a:t> </a:t>
            </a:r>
            <a:r>
              <a:rPr b="1" i="0" lang="en" sz="13800" u="none" cap="none" strike="noStrike">
                <a:solidFill>
                  <a:srgbClr val="403152"/>
                </a:solidFill>
                <a:latin typeface="Arial"/>
                <a:ea typeface="Arial"/>
                <a:cs typeface="Arial"/>
                <a:sym typeface="Arial"/>
              </a:rPr>
              <a:t>1</a:t>
            </a:r>
            <a:endParaRPr/>
          </a:p>
        </p:txBody>
      </p:sp>
      <p:sp>
        <p:nvSpPr>
          <p:cNvPr id="278" name="Google Shape;278;p45"/>
          <p:cNvSpPr/>
          <p:nvPr/>
        </p:nvSpPr>
        <p:spPr>
          <a:xfrm>
            <a:off x="2051725" y="2625747"/>
            <a:ext cx="4968600" cy="12600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1F497D"/>
              </a:buClr>
              <a:buSzPts val="3600"/>
              <a:buFont typeface="Calibri"/>
              <a:buNone/>
            </a:pPr>
            <a:r>
              <a:rPr b="1" lang="en" sz="3600">
                <a:solidFill>
                  <a:srgbClr val="1F497D"/>
                </a:solidFill>
                <a:latin typeface="Calibri"/>
                <a:ea typeface="Calibri"/>
                <a:cs typeface="Calibri"/>
                <a:sym typeface="Calibri"/>
              </a:rPr>
              <a:t>The Login and registration</a:t>
            </a:r>
            <a:endParaRPr/>
          </a:p>
        </p:txBody>
      </p:sp>
      <p:sp>
        <p:nvSpPr>
          <p:cNvPr id="279" name="Google Shape;279;p45"/>
          <p:cNvSpPr txBox="1"/>
          <p:nvPr>
            <p:ph idx="12" type="sldNum"/>
          </p:nvPr>
        </p:nvSpPr>
        <p:spPr>
          <a:xfrm>
            <a:off x="8655139" y="4803219"/>
            <a:ext cx="184200" cy="2019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 sz="1200" u="none" cap="none" strike="noStrike">
                <a:solidFill>
                  <a:srgbClr val="888888"/>
                </a:solidFill>
                <a:latin typeface="Calibri"/>
                <a:ea typeface="Calibri"/>
                <a:cs typeface="Calibri"/>
                <a:sym typeface="Calibri"/>
              </a:rPr>
              <a:t>‹#›</a:t>
            </a:fld>
            <a:endParaRPr/>
          </a:p>
        </p:txBody>
      </p:sp>
      <p:sp>
        <p:nvSpPr>
          <p:cNvPr id="280" name="Google Shape;280;p45"/>
          <p:cNvSpPr/>
          <p:nvPr/>
        </p:nvSpPr>
        <p:spPr>
          <a:xfrm>
            <a:off x="-457200" y="4729748"/>
            <a:ext cx="9601200" cy="411600"/>
          </a:xfrm>
          <a:prstGeom prst="rect">
            <a:avLst/>
          </a:prstGeom>
          <a:solidFill>
            <a:srgbClr val="002060">
              <a:alpha val="6000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1" name="Google Shape;281;p45"/>
          <p:cNvSpPr/>
          <p:nvPr/>
        </p:nvSpPr>
        <p:spPr>
          <a:xfrm>
            <a:off x="3094363" y="4732303"/>
            <a:ext cx="4539300" cy="414000"/>
          </a:xfrm>
          <a:prstGeom prst="rect">
            <a:avLst/>
          </a:prstGeom>
          <a:solidFill>
            <a:srgbClr val="E46C0A">
              <a:alpha val="6000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2" name="Google Shape;282;p45"/>
          <p:cNvSpPr/>
          <p:nvPr/>
        </p:nvSpPr>
        <p:spPr>
          <a:xfrm>
            <a:off x="1907703" y="4732618"/>
            <a:ext cx="892500" cy="413700"/>
          </a:xfrm>
          <a:prstGeom prst="rect">
            <a:avLst/>
          </a:prstGeom>
          <a:solidFill>
            <a:srgbClr val="77933C">
              <a:alpha val="6000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3" name="Google Shape;283;p45"/>
          <p:cNvSpPr/>
          <p:nvPr/>
        </p:nvSpPr>
        <p:spPr>
          <a:xfrm>
            <a:off x="5399802" y="4729748"/>
            <a:ext cx="1534800" cy="411600"/>
          </a:xfrm>
          <a:prstGeom prst="rect">
            <a:avLst/>
          </a:prstGeom>
          <a:solidFill>
            <a:srgbClr val="4F6228">
              <a:alpha val="6000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1000"/>
                                        <p:tgtEl>
                                          <p:spTgt spid="278"/>
                                        </p:tgtEl>
                                        <p:attrNameLst>
                                          <p:attrName>ppt_w</p:attrName>
                                        </p:attrNameLst>
                                      </p:cBhvr>
                                      <p:tavLst>
                                        <p:tav fmla="" tm="0">
                                          <p:val>
                                            <p:strVal val="0"/>
                                          </p:val>
                                        </p:tav>
                                        <p:tav fmla="" tm="100000">
                                          <p:val>
                                            <p:strVal val="#ppt_w"/>
                                          </p:val>
                                        </p:tav>
                                      </p:tavLst>
                                    </p:anim>
                                    <p:anim calcmode="lin" valueType="num">
                                      <p:cBhvr additive="base">
                                        <p:cTn dur="1000"/>
                                        <p:tgtEl>
                                          <p:spTgt spid="27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6"/>
          <p:cNvSpPr txBox="1"/>
          <p:nvPr>
            <p:ph type="title"/>
          </p:nvPr>
        </p:nvSpPr>
        <p:spPr>
          <a:xfrm>
            <a:off x="762000" y="205978"/>
            <a:ext cx="8077200" cy="8574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40"/>
              <a:buFont typeface="Calibri"/>
              <a:buNone/>
            </a:pPr>
            <a:br>
              <a:rPr b="0" i="0" lang="en" sz="1440" u="none" cap="none" strike="noStrike">
                <a:solidFill>
                  <a:srgbClr val="000000"/>
                </a:solidFill>
                <a:latin typeface="Calibri"/>
                <a:ea typeface="Calibri"/>
                <a:cs typeface="Calibri"/>
                <a:sym typeface="Calibri"/>
              </a:rPr>
            </a:br>
            <a:br>
              <a:rPr b="0" i="0" lang="en" sz="1440" u="none" cap="none" strike="noStrike">
                <a:solidFill>
                  <a:srgbClr val="000000"/>
                </a:solidFill>
                <a:latin typeface="Calibri"/>
                <a:ea typeface="Calibri"/>
                <a:cs typeface="Calibri"/>
                <a:sym typeface="Calibri"/>
              </a:rPr>
            </a:br>
            <a:br>
              <a:rPr b="0" i="0" lang="en" sz="1440" u="none" cap="none" strike="noStrike">
                <a:solidFill>
                  <a:srgbClr val="000000"/>
                </a:solidFill>
                <a:latin typeface="Calibri"/>
                <a:ea typeface="Calibri"/>
                <a:cs typeface="Calibri"/>
                <a:sym typeface="Calibri"/>
              </a:rPr>
            </a:br>
            <a:br>
              <a:rPr b="0" i="0" lang="en" sz="1440" u="none" cap="none" strike="noStrike">
                <a:solidFill>
                  <a:srgbClr val="000000"/>
                </a:solidFill>
                <a:latin typeface="Calibri"/>
                <a:ea typeface="Calibri"/>
                <a:cs typeface="Calibri"/>
                <a:sym typeface="Calibri"/>
              </a:rPr>
            </a:br>
            <a:br>
              <a:rPr b="0" i="0" lang="en" sz="1440" u="none" cap="none" strike="noStrike">
                <a:solidFill>
                  <a:srgbClr val="000000"/>
                </a:solidFill>
                <a:latin typeface="Calibri"/>
                <a:ea typeface="Calibri"/>
                <a:cs typeface="Calibri"/>
                <a:sym typeface="Calibri"/>
              </a:rPr>
            </a:br>
            <a:br>
              <a:rPr b="0" i="0" lang="en" sz="1440" u="none" cap="none" strike="noStrike">
                <a:solidFill>
                  <a:srgbClr val="000000"/>
                </a:solidFill>
                <a:latin typeface="Calibri"/>
                <a:ea typeface="Calibri"/>
                <a:cs typeface="Calibri"/>
                <a:sym typeface="Calibri"/>
              </a:rPr>
            </a:br>
            <a:br>
              <a:rPr b="0" i="0" lang="en" sz="1440" u="none" cap="none" strike="noStrike">
                <a:solidFill>
                  <a:srgbClr val="000000"/>
                </a:solidFill>
                <a:latin typeface="Calibri"/>
                <a:ea typeface="Calibri"/>
                <a:cs typeface="Calibri"/>
                <a:sym typeface="Calibri"/>
              </a:rPr>
            </a:br>
            <a:br>
              <a:rPr b="0" i="0" lang="en" sz="1440" u="none" cap="none" strike="noStrike">
                <a:solidFill>
                  <a:srgbClr val="000000"/>
                </a:solidFill>
                <a:latin typeface="Calibri"/>
                <a:ea typeface="Calibri"/>
                <a:cs typeface="Calibri"/>
                <a:sym typeface="Calibri"/>
              </a:rPr>
            </a:br>
            <a:br>
              <a:rPr b="0" i="0" lang="en" sz="1440" u="none" cap="none" strike="noStrike">
                <a:solidFill>
                  <a:srgbClr val="000000"/>
                </a:solidFill>
                <a:latin typeface="Calibri"/>
                <a:ea typeface="Calibri"/>
                <a:cs typeface="Calibri"/>
                <a:sym typeface="Calibri"/>
              </a:rPr>
            </a:br>
            <a:br>
              <a:rPr b="0" i="0" lang="en" sz="1440" u="none" cap="none" strike="noStrike">
                <a:solidFill>
                  <a:srgbClr val="000000"/>
                </a:solidFill>
                <a:latin typeface="Calibri"/>
                <a:ea typeface="Calibri"/>
                <a:cs typeface="Calibri"/>
                <a:sym typeface="Calibri"/>
              </a:rPr>
            </a:br>
            <a:br>
              <a:rPr b="0" i="0" lang="en" sz="1440" u="none" cap="none" strike="noStrike">
                <a:solidFill>
                  <a:srgbClr val="000000"/>
                </a:solidFill>
                <a:latin typeface="Calibri"/>
                <a:ea typeface="Calibri"/>
                <a:cs typeface="Calibri"/>
                <a:sym typeface="Calibri"/>
              </a:rPr>
            </a:br>
            <a:br>
              <a:rPr b="0" i="0" lang="en" sz="1440" u="none" cap="none" strike="noStrike">
                <a:solidFill>
                  <a:srgbClr val="000000"/>
                </a:solidFill>
                <a:latin typeface="Calibri"/>
                <a:ea typeface="Calibri"/>
                <a:cs typeface="Calibri"/>
                <a:sym typeface="Calibri"/>
              </a:rPr>
            </a:br>
            <a:br>
              <a:rPr b="0" i="0" lang="en" sz="1440" u="none" cap="none" strike="noStrike">
                <a:solidFill>
                  <a:srgbClr val="000000"/>
                </a:solidFill>
                <a:latin typeface="Calibri"/>
                <a:ea typeface="Calibri"/>
                <a:cs typeface="Calibri"/>
                <a:sym typeface="Calibri"/>
              </a:rPr>
            </a:br>
            <a:br>
              <a:rPr b="0" i="0" lang="en" sz="1440" u="none" cap="none" strike="noStrike">
                <a:solidFill>
                  <a:srgbClr val="000000"/>
                </a:solidFill>
                <a:latin typeface="Calibri"/>
                <a:ea typeface="Calibri"/>
                <a:cs typeface="Calibri"/>
                <a:sym typeface="Calibri"/>
              </a:rPr>
            </a:br>
            <a:br>
              <a:rPr b="0" i="0" lang="en" sz="1440" u="none" cap="none" strike="noStrike">
                <a:solidFill>
                  <a:srgbClr val="000000"/>
                </a:solidFill>
                <a:latin typeface="Calibri"/>
                <a:ea typeface="Calibri"/>
                <a:cs typeface="Calibri"/>
                <a:sym typeface="Calibri"/>
              </a:rPr>
            </a:br>
            <a:br>
              <a:rPr b="0" i="0" lang="en" sz="1440" u="none" cap="none" strike="noStrike">
                <a:solidFill>
                  <a:srgbClr val="000000"/>
                </a:solidFill>
                <a:latin typeface="Calibri"/>
                <a:ea typeface="Calibri"/>
                <a:cs typeface="Calibri"/>
                <a:sym typeface="Calibri"/>
              </a:rPr>
            </a:br>
            <a:endParaRPr/>
          </a:p>
        </p:txBody>
      </p:sp>
      <p:sp>
        <p:nvSpPr>
          <p:cNvPr id="289" name="Google Shape;289;p46"/>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
              <a:t>‹#›</a:t>
            </a:fld>
            <a:endParaRPr/>
          </a:p>
        </p:txBody>
      </p:sp>
      <p:sp>
        <p:nvSpPr>
          <p:cNvPr id="290" name="Google Shape;290;p46"/>
          <p:cNvSpPr/>
          <p:nvPr/>
        </p:nvSpPr>
        <p:spPr>
          <a:xfrm>
            <a:off x="2195513" y="951309"/>
            <a:ext cx="6480176" cy="47815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360363" lvl="0" marL="0" marR="0" rtl="0" algn="l">
              <a:lnSpc>
                <a:spcPct val="100000"/>
              </a:lnSpc>
              <a:spcBef>
                <a:spcPts val="0"/>
              </a:spcBef>
              <a:spcAft>
                <a:spcPts val="0"/>
              </a:spcAft>
              <a:buClr>
                <a:srgbClr val="000000"/>
              </a:buClr>
              <a:buSzPts val="1800"/>
              <a:buFont typeface="Tahoma"/>
              <a:buNone/>
            </a:pPr>
            <a:r>
              <a:rPr b="1" i="0" lang="en" sz="1800" u="none" cap="none" strike="noStrike">
                <a:solidFill>
                  <a:srgbClr val="000000"/>
                </a:solidFill>
                <a:latin typeface="Tahoma"/>
                <a:ea typeface="Tahoma"/>
                <a:cs typeface="Tahoma"/>
                <a:sym typeface="Tahoma"/>
              </a:rPr>
              <a:t> </a:t>
            </a:r>
            <a:endParaRPr/>
          </a:p>
        </p:txBody>
      </p:sp>
      <p:sp>
        <p:nvSpPr>
          <p:cNvPr id="291" name="Google Shape;291;p46"/>
          <p:cNvSpPr/>
          <p:nvPr/>
        </p:nvSpPr>
        <p:spPr>
          <a:xfrm>
            <a:off x="4053675" y="103475"/>
            <a:ext cx="2781300" cy="648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Tahoma"/>
              <a:buNone/>
            </a:pPr>
            <a:r>
              <a:rPr lang="en"/>
              <a:t>The MainActivity</a:t>
            </a:r>
            <a:endParaRPr/>
          </a:p>
          <a:p>
            <a:pPr indent="0" lvl="0" marL="0" marR="0" rtl="0" algn="l">
              <a:lnSpc>
                <a:spcPct val="100000"/>
              </a:lnSpc>
              <a:spcBef>
                <a:spcPts val="0"/>
              </a:spcBef>
              <a:spcAft>
                <a:spcPts val="0"/>
              </a:spcAft>
              <a:buClr>
                <a:srgbClr val="000000"/>
              </a:buClr>
              <a:buSzPts val="1800"/>
              <a:buFont typeface="Tahoma"/>
              <a:buNone/>
            </a:pPr>
            <a:r>
              <a:t/>
            </a:r>
            <a:endParaRPr b="1" i="0" sz="1800" u="sng"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Tahoma"/>
              <a:buNone/>
            </a:pPr>
            <a:r>
              <a:rPr b="0" i="0" lang="en" sz="1800" u="none" cap="none" strike="noStrike">
                <a:solidFill>
                  <a:srgbClr val="000000"/>
                </a:solidFill>
                <a:latin typeface="Tahoma"/>
                <a:ea typeface="Tahoma"/>
                <a:cs typeface="Tahoma"/>
                <a:sym typeface="Tahoma"/>
              </a:rPr>
              <a:t>   </a:t>
            </a:r>
            <a:endParaRPr b="1" i="0" sz="1800" u="none" cap="none" strike="noStrike">
              <a:solidFill>
                <a:srgbClr val="953735"/>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Tahoma"/>
              <a:buNone/>
            </a:pPr>
            <a:r>
              <a:rPr b="0" i="0" lang="en" sz="1800" u="none" cap="none" strike="noStrike">
                <a:solidFill>
                  <a:srgbClr val="000000"/>
                </a:solidFill>
                <a:latin typeface="Tahoma"/>
                <a:ea typeface="Tahoma"/>
                <a:cs typeface="Tahoma"/>
                <a:sym typeface="Tahoma"/>
              </a:rPr>
              <a:t> </a:t>
            </a:r>
            <a:endParaRPr/>
          </a:p>
          <a:p>
            <a:pPr indent="0" lvl="0" marL="0" marR="0" rtl="0" algn="l">
              <a:lnSpc>
                <a:spcPct val="100000"/>
              </a:lnSpc>
              <a:spcBef>
                <a:spcPts val="0"/>
              </a:spcBef>
              <a:spcAft>
                <a:spcPts val="0"/>
              </a:spcAft>
              <a:buClr>
                <a:srgbClr val="000000"/>
              </a:buClr>
              <a:buSzPts val="1800"/>
              <a:buFont typeface="Tahoma"/>
              <a:buNone/>
            </a:pPr>
            <a:r>
              <a:t/>
            </a:r>
            <a:endParaRPr b="0" i="0" sz="1800" u="none" cap="none" strike="noStrike">
              <a:solidFill>
                <a:srgbClr val="000000"/>
              </a:solidFill>
              <a:latin typeface="Tahoma"/>
              <a:ea typeface="Tahoma"/>
              <a:cs typeface="Tahoma"/>
              <a:sym typeface="Tahoma"/>
            </a:endParaRPr>
          </a:p>
        </p:txBody>
      </p:sp>
      <p:pic>
        <p:nvPicPr>
          <p:cNvPr id="292" name="Google Shape;292;p46"/>
          <p:cNvPicPr preferRelativeResize="0"/>
          <p:nvPr/>
        </p:nvPicPr>
        <p:blipFill>
          <a:blip r:embed="rId3">
            <a:alphaModFix/>
          </a:blip>
          <a:stretch>
            <a:fillRect/>
          </a:stretch>
        </p:blipFill>
        <p:spPr>
          <a:xfrm>
            <a:off x="699875" y="103475"/>
            <a:ext cx="2850151" cy="4901651"/>
          </a:xfrm>
          <a:prstGeom prst="rect">
            <a:avLst/>
          </a:prstGeom>
          <a:noFill/>
          <a:ln>
            <a:noFill/>
          </a:ln>
        </p:spPr>
      </p:pic>
      <p:sp>
        <p:nvSpPr>
          <p:cNvPr id="293" name="Google Shape;293;p46"/>
          <p:cNvSpPr txBox="1"/>
          <p:nvPr/>
        </p:nvSpPr>
        <p:spPr>
          <a:xfrm>
            <a:off x="4137500" y="1530475"/>
            <a:ext cx="73359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6"/>
          <p:cNvSpPr txBox="1"/>
          <p:nvPr/>
        </p:nvSpPr>
        <p:spPr>
          <a:xfrm>
            <a:off x="3702425" y="415375"/>
            <a:ext cx="4419600" cy="1866600"/>
          </a:xfrm>
          <a:prstGeom prst="rect">
            <a:avLst/>
          </a:prstGeom>
          <a:noFill/>
          <a:ln>
            <a:noFill/>
          </a:ln>
        </p:spPr>
        <p:txBody>
          <a:bodyPr anchorCtr="0" anchor="t" bIns="91425" lIns="91425" spcFirstLastPara="1" rIns="91425" wrap="square" tIns="91425">
            <a:noAutofit/>
          </a:bodyPr>
          <a:lstStyle/>
          <a:p>
            <a:pPr indent="0" lvl="0" marL="0" rtl="0" algn="l">
              <a:lnSpc>
                <a:spcPct val="117647"/>
              </a:lnSpc>
              <a:spcBef>
                <a:spcPts val="0"/>
              </a:spcBef>
              <a:spcAft>
                <a:spcPts val="0"/>
              </a:spcAft>
              <a:buNone/>
            </a:pPr>
            <a:r>
              <a:rPr b="1" lang="en">
                <a:solidFill>
                  <a:srgbClr val="757575"/>
                </a:solidFill>
                <a:latin typeface="Roboto"/>
                <a:ea typeface="Roboto"/>
                <a:cs typeface="Roboto"/>
                <a:sym typeface="Roboto"/>
              </a:rPr>
              <a:t>Add Firebase to the  Android Project:</a:t>
            </a:r>
            <a:endParaRPr b="1">
              <a:solidFill>
                <a:srgbClr val="757575"/>
              </a:solidFill>
              <a:latin typeface="Roboto"/>
              <a:ea typeface="Roboto"/>
              <a:cs typeface="Roboto"/>
              <a:sym typeface="Roboto"/>
            </a:endParaRPr>
          </a:p>
          <a:p>
            <a:pPr indent="-317500" lvl="0" marL="457200" rtl="0" algn="l">
              <a:lnSpc>
                <a:spcPct val="115000"/>
              </a:lnSpc>
              <a:spcBef>
                <a:spcPts val="1500"/>
              </a:spcBef>
              <a:spcAft>
                <a:spcPts val="0"/>
              </a:spcAft>
              <a:buClr>
                <a:srgbClr val="212121"/>
              </a:buClr>
              <a:buSzPts val="1400"/>
              <a:buFont typeface="Roboto"/>
              <a:buAutoNum type="arabicPeriod"/>
            </a:pPr>
            <a:r>
              <a:rPr lang="en">
                <a:solidFill>
                  <a:srgbClr val="212121"/>
                </a:solidFill>
                <a:latin typeface="Roboto"/>
                <a:ea typeface="Roboto"/>
                <a:cs typeface="Roboto"/>
                <a:sym typeface="Roboto"/>
              </a:rPr>
              <a:t>enter your app's package name</a:t>
            </a:r>
            <a:endParaRPr>
              <a:solidFill>
                <a:srgbClr val="212121"/>
              </a:solidFill>
              <a:latin typeface="Roboto"/>
              <a:ea typeface="Roboto"/>
              <a:cs typeface="Roboto"/>
              <a:sym typeface="Roboto"/>
            </a:endParaRPr>
          </a:p>
          <a:p>
            <a:pPr indent="-317500" lvl="0" marL="457200" rtl="0" algn="l">
              <a:lnSpc>
                <a:spcPct val="115000"/>
              </a:lnSpc>
              <a:spcBef>
                <a:spcPts val="0"/>
              </a:spcBef>
              <a:spcAft>
                <a:spcPts val="0"/>
              </a:spcAft>
              <a:buClr>
                <a:srgbClr val="212121"/>
              </a:buClr>
              <a:buSzPts val="1400"/>
              <a:buFont typeface="Roboto"/>
              <a:buAutoNum type="arabicPeriod"/>
            </a:pPr>
            <a:r>
              <a:rPr lang="en">
                <a:solidFill>
                  <a:srgbClr val="212121"/>
                </a:solidFill>
                <a:latin typeface="Roboto"/>
                <a:ea typeface="Roboto"/>
                <a:cs typeface="Roboto"/>
                <a:sym typeface="Roboto"/>
              </a:rPr>
              <a:t>download a </a:t>
            </a:r>
            <a:r>
              <a:rPr lang="en">
                <a:solidFill>
                  <a:srgbClr val="37474F"/>
                </a:solidFill>
                <a:highlight>
                  <a:srgbClr val="F7F7F7"/>
                </a:highlight>
                <a:latin typeface="Roboto Mono"/>
                <a:ea typeface="Roboto Mono"/>
                <a:cs typeface="Roboto Mono"/>
                <a:sym typeface="Roboto Mono"/>
              </a:rPr>
              <a:t>google-services.json</a:t>
            </a:r>
            <a:r>
              <a:rPr lang="en">
                <a:solidFill>
                  <a:srgbClr val="212121"/>
                </a:solidFill>
                <a:latin typeface="Roboto"/>
                <a:ea typeface="Roboto"/>
                <a:cs typeface="Roboto"/>
                <a:sym typeface="Roboto"/>
              </a:rPr>
              <a:t> file</a:t>
            </a:r>
            <a:endParaRPr>
              <a:solidFill>
                <a:srgbClr val="212121"/>
              </a:solidFill>
              <a:latin typeface="Roboto"/>
              <a:ea typeface="Roboto"/>
              <a:cs typeface="Roboto"/>
              <a:sym typeface="Roboto"/>
            </a:endParaRPr>
          </a:p>
          <a:p>
            <a:pPr indent="-317500" lvl="0" marL="457200" rtl="0" algn="l">
              <a:lnSpc>
                <a:spcPct val="115000"/>
              </a:lnSpc>
              <a:spcBef>
                <a:spcPts val="0"/>
              </a:spcBef>
              <a:spcAft>
                <a:spcPts val="0"/>
              </a:spcAft>
              <a:buClr>
                <a:srgbClr val="212121"/>
              </a:buClr>
              <a:buSzPts val="1400"/>
              <a:buFont typeface="Roboto"/>
              <a:buAutoNum type="arabicPeriod"/>
            </a:pPr>
            <a:r>
              <a:rPr lang="en">
                <a:solidFill>
                  <a:srgbClr val="212121"/>
                </a:solidFill>
                <a:latin typeface="Roboto"/>
                <a:ea typeface="Roboto"/>
                <a:cs typeface="Roboto"/>
                <a:sym typeface="Roboto"/>
              </a:rPr>
              <a:t>add rules to root-level </a:t>
            </a:r>
            <a:r>
              <a:rPr lang="en">
                <a:solidFill>
                  <a:srgbClr val="37474F"/>
                </a:solidFill>
                <a:highlight>
                  <a:srgbClr val="F7F7F7"/>
                </a:highlight>
                <a:latin typeface="Roboto Mono"/>
                <a:ea typeface="Roboto Mono"/>
                <a:cs typeface="Roboto Mono"/>
                <a:sym typeface="Roboto Mono"/>
              </a:rPr>
              <a:t>build.gradle</a:t>
            </a:r>
            <a:r>
              <a:rPr lang="en">
                <a:solidFill>
                  <a:srgbClr val="212121"/>
                </a:solidFill>
                <a:latin typeface="Roboto"/>
                <a:ea typeface="Roboto"/>
                <a:cs typeface="Roboto"/>
                <a:sym typeface="Roboto"/>
              </a:rPr>
              <a:t> file, to include the google-services plugin</a:t>
            </a:r>
            <a:endParaRPr>
              <a:solidFill>
                <a:srgbClr val="212121"/>
              </a:solidFill>
              <a:latin typeface="Roboto"/>
              <a:ea typeface="Roboto"/>
              <a:cs typeface="Roboto"/>
              <a:sym typeface="Roboto"/>
            </a:endParaRPr>
          </a:p>
          <a:p>
            <a:pPr indent="0" lvl="0" marL="0" rtl="0" algn="l">
              <a:lnSpc>
                <a:spcPct val="117647"/>
              </a:lnSpc>
              <a:spcBef>
                <a:spcPts val="1200"/>
              </a:spcBef>
              <a:spcAft>
                <a:spcPts val="1500"/>
              </a:spcAft>
              <a:buClr>
                <a:schemeClr val="dk1"/>
              </a:buClr>
              <a:buSzPts val="1100"/>
              <a:buFont typeface="Arial"/>
              <a:buNone/>
            </a:pPr>
            <a:r>
              <a:t/>
            </a:r>
            <a:endParaRPr/>
          </a:p>
        </p:txBody>
      </p:sp>
      <p:sp>
        <p:nvSpPr>
          <p:cNvPr id="295" name="Google Shape;295;p46"/>
          <p:cNvSpPr txBox="1"/>
          <p:nvPr/>
        </p:nvSpPr>
        <p:spPr>
          <a:xfrm>
            <a:off x="3801800" y="1954175"/>
            <a:ext cx="4873800" cy="3189300"/>
          </a:xfrm>
          <a:prstGeom prst="rect">
            <a:avLst/>
          </a:prstGeom>
          <a:noFill/>
          <a:ln cap="flat" cmpd="sng" w="9525">
            <a:solidFill>
              <a:srgbClr val="F1C23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Design the mainActivity screen:</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Add an image to the drawable file</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Add two button Sign-In and Sign-up</a:t>
            </a:r>
            <a:endParaRPr>
              <a:solidFill>
                <a:srgbClr val="21212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212121"/>
                </a:solidFill>
                <a:latin typeface="Times New Roman"/>
                <a:ea typeface="Times New Roman"/>
                <a:cs typeface="Times New Roman"/>
                <a:sym typeface="Times New Roman"/>
              </a:rPr>
              <a:t>Link the Xml file to  the java file it with two step process</a:t>
            </a:r>
            <a:endParaRPr>
              <a:solidFill>
                <a:srgbClr val="21212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212121"/>
                </a:solidFill>
                <a:latin typeface="Times New Roman"/>
                <a:ea typeface="Times New Roman"/>
                <a:cs typeface="Times New Roman"/>
                <a:sym typeface="Times New Roman"/>
              </a:rPr>
              <a:t>-Create a variable that will hold the layout element and</a:t>
            </a:r>
            <a:endParaRPr>
              <a:solidFill>
                <a:srgbClr val="21212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212121"/>
                </a:solidFill>
                <a:latin typeface="Times New Roman"/>
                <a:ea typeface="Times New Roman"/>
                <a:cs typeface="Times New Roman"/>
                <a:sym typeface="Times New Roman"/>
              </a:rPr>
              <a:t> retrieve that layout and store it to the variable that we created </a:t>
            </a:r>
            <a:endParaRPr>
              <a:solidFill>
                <a:srgbClr val="21212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212121"/>
                </a:solidFill>
                <a:latin typeface="Times New Roman"/>
                <a:ea typeface="Times New Roman"/>
                <a:cs typeface="Times New Roman"/>
                <a:sym typeface="Times New Roman"/>
              </a:rPr>
              <a:t>-Retrieve  the elements from the xml file by  find it by id</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s</a:t>
            </a:r>
            <a:r>
              <a:rPr lang="en">
                <a:latin typeface="Times New Roman"/>
                <a:ea typeface="Times New Roman"/>
                <a:cs typeface="Times New Roman"/>
                <a:sym typeface="Times New Roman"/>
              </a:rPr>
              <a:t>etOnClickListener tow the button Instantiate the intent object Then start the activity  by</a:t>
            </a:r>
            <a:r>
              <a:rPr lang="en">
                <a:solidFill>
                  <a:schemeClr val="dk1"/>
                </a:solidFill>
                <a:latin typeface="Times New Roman"/>
                <a:ea typeface="Times New Roman"/>
                <a:cs typeface="Times New Roman"/>
                <a:sym typeface="Times New Roman"/>
              </a:rPr>
              <a:t> startActivity()</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mc:AlternateContent>
    <mc:Choice Requires="p14">
      <p:transition spd="slow">
        <p14:prism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7"/>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01" name="Google Shape;301;p47"/>
          <p:cNvSpPr txBox="1"/>
          <p:nvPr/>
        </p:nvSpPr>
        <p:spPr>
          <a:xfrm>
            <a:off x="3751475" y="0"/>
            <a:ext cx="23607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Fire Base data for User</a:t>
            </a:r>
            <a:endParaRPr/>
          </a:p>
        </p:txBody>
      </p:sp>
      <p:pic>
        <p:nvPicPr>
          <p:cNvPr id="302" name="Google Shape;302;p47"/>
          <p:cNvPicPr preferRelativeResize="0"/>
          <p:nvPr/>
        </p:nvPicPr>
        <p:blipFill>
          <a:blip r:embed="rId3">
            <a:alphaModFix/>
          </a:blip>
          <a:stretch>
            <a:fillRect/>
          </a:stretch>
        </p:blipFill>
        <p:spPr>
          <a:xfrm>
            <a:off x="967126" y="717625"/>
            <a:ext cx="4319475" cy="4121075"/>
          </a:xfrm>
          <a:prstGeom prst="rect">
            <a:avLst/>
          </a:prstGeom>
          <a:noFill/>
          <a:ln>
            <a:noFill/>
          </a:ln>
        </p:spPr>
      </p:pic>
      <p:sp>
        <p:nvSpPr>
          <p:cNvPr id="303" name="Google Shape;303;p47"/>
          <p:cNvSpPr txBox="1"/>
          <p:nvPr/>
        </p:nvSpPr>
        <p:spPr>
          <a:xfrm>
            <a:off x="6856480" y="483400"/>
            <a:ext cx="2061600" cy="55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Key: phoneId</a:t>
            </a:r>
            <a:endParaRPr sz="900"/>
          </a:p>
          <a:p>
            <a:pPr indent="0" lvl="0" marL="0" rtl="0" algn="l">
              <a:spcBef>
                <a:spcPts val="0"/>
              </a:spcBef>
              <a:spcAft>
                <a:spcPts val="0"/>
              </a:spcAft>
              <a:buNone/>
            </a:pPr>
            <a:r>
              <a:rPr lang="en" sz="900"/>
              <a:t>Data:  Name, password</a:t>
            </a:r>
            <a:endParaRPr sz="900"/>
          </a:p>
        </p:txBody>
      </p:sp>
      <p:cxnSp>
        <p:nvCxnSpPr>
          <p:cNvPr id="304" name="Google Shape;304;p47"/>
          <p:cNvCxnSpPr/>
          <p:nvPr/>
        </p:nvCxnSpPr>
        <p:spPr>
          <a:xfrm rot="10800000">
            <a:off x="3654925" y="1182875"/>
            <a:ext cx="1581600" cy="0"/>
          </a:xfrm>
          <a:prstGeom prst="straightConnector1">
            <a:avLst/>
          </a:prstGeom>
          <a:noFill/>
          <a:ln cap="flat" cmpd="sng" w="28575">
            <a:solidFill>
              <a:srgbClr val="980000"/>
            </a:solidFill>
            <a:prstDash val="solid"/>
            <a:round/>
            <a:headEnd len="med" w="med" type="none"/>
            <a:tailEnd len="med" w="med" type="triangle"/>
          </a:ln>
        </p:spPr>
      </p:cxnSp>
      <p:sp>
        <p:nvSpPr>
          <p:cNvPr id="305" name="Google Shape;305;p47"/>
          <p:cNvSpPr/>
          <p:nvPr/>
        </p:nvSpPr>
        <p:spPr>
          <a:xfrm>
            <a:off x="4799825" y="1422100"/>
            <a:ext cx="264000" cy="890400"/>
          </a:xfrm>
          <a:prstGeom prst="rightBrace">
            <a:avLst>
              <a:gd fmla="val 50341" name="adj1"/>
              <a:gd fmla="val 50000" name="adj2"/>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7"/>
          <p:cNvSpPr txBox="1"/>
          <p:nvPr/>
        </p:nvSpPr>
        <p:spPr>
          <a:xfrm>
            <a:off x="5422600" y="1714500"/>
            <a:ext cx="11562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307" name="Google Shape;307;p47"/>
          <p:cNvSpPr txBox="1"/>
          <p:nvPr/>
        </p:nvSpPr>
        <p:spPr>
          <a:xfrm>
            <a:off x="5422600" y="1033600"/>
            <a:ext cx="11562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Key</a:t>
            </a:r>
            <a:endParaRPr/>
          </a:p>
        </p:txBody>
      </p:sp>
    </p:spTree>
  </p:cSld>
  <p:clrMapOvr>
    <a:masterClrMapping/>
  </p:clrMapOvr>
  <mc:AlternateContent>
    <mc:Choice Requires="p14">
      <p:transition spd="slow">
        <p14:prism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8"/>
          <p:cNvSpPr txBox="1"/>
          <p:nvPr>
            <p:ph idx="12" type="sldNum"/>
          </p:nvPr>
        </p:nvSpPr>
        <p:spPr>
          <a:xfrm>
            <a:off x="8575218" y="4803219"/>
            <a:ext cx="264000" cy="2019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313" name="Google Shape;313;p48"/>
          <p:cNvPicPr preferRelativeResize="0"/>
          <p:nvPr/>
        </p:nvPicPr>
        <p:blipFill>
          <a:blip r:embed="rId3">
            <a:alphaModFix/>
          </a:blip>
          <a:stretch>
            <a:fillRect/>
          </a:stretch>
        </p:blipFill>
        <p:spPr>
          <a:xfrm>
            <a:off x="790375" y="152400"/>
            <a:ext cx="2636138" cy="4838700"/>
          </a:xfrm>
          <a:prstGeom prst="rect">
            <a:avLst/>
          </a:prstGeom>
          <a:noFill/>
          <a:ln>
            <a:noFill/>
          </a:ln>
        </p:spPr>
      </p:pic>
      <p:sp>
        <p:nvSpPr>
          <p:cNvPr id="314" name="Google Shape;314;p48"/>
          <p:cNvSpPr txBox="1"/>
          <p:nvPr/>
        </p:nvSpPr>
        <p:spPr>
          <a:xfrm>
            <a:off x="4703175" y="-139875"/>
            <a:ext cx="18207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Sign up Activity</a:t>
            </a:r>
            <a:endParaRPr/>
          </a:p>
        </p:txBody>
      </p:sp>
      <p:sp>
        <p:nvSpPr>
          <p:cNvPr id="315" name="Google Shape;315;p48"/>
          <p:cNvSpPr txBox="1"/>
          <p:nvPr/>
        </p:nvSpPr>
        <p:spPr>
          <a:xfrm>
            <a:off x="3638100" y="323700"/>
            <a:ext cx="5505900" cy="4838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212121"/>
                </a:solidFill>
                <a:latin typeface="Times New Roman"/>
                <a:ea typeface="Times New Roman"/>
                <a:cs typeface="Times New Roman"/>
                <a:sym typeface="Times New Roman"/>
              </a:rPr>
              <a:t>          </a:t>
            </a:r>
            <a:r>
              <a:rPr lang="en">
                <a:solidFill>
                  <a:srgbClr val="333333"/>
                </a:solidFill>
                <a:highlight>
                  <a:schemeClr val="lt1"/>
                </a:highlight>
                <a:latin typeface="Times New Roman"/>
                <a:ea typeface="Times New Roman"/>
                <a:cs typeface="Times New Roman"/>
                <a:sym typeface="Times New Roman"/>
              </a:rPr>
              <a:t>Design the Activity In sign-up.xml </a:t>
            </a:r>
            <a:endParaRPr>
              <a:solidFill>
                <a:srgbClr val="333333"/>
              </a:solidFill>
              <a:highlight>
                <a:schemeClr val="lt1"/>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333333"/>
                </a:solidFill>
                <a:highlight>
                  <a:schemeClr val="lt1"/>
                </a:highlight>
                <a:latin typeface="Times New Roman"/>
                <a:ea typeface="Times New Roman"/>
                <a:cs typeface="Times New Roman"/>
                <a:sym typeface="Times New Roman"/>
              </a:rPr>
              <a:t>-&lt;MaterialEditText tag where we can edit the inputs </a:t>
            </a:r>
            <a:endParaRPr>
              <a:solidFill>
                <a:srgbClr val="333333"/>
              </a:solidFill>
              <a:highlight>
                <a:schemeClr val="lt1"/>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333333"/>
                </a:solidFill>
                <a:highlight>
                  <a:schemeClr val="lt1"/>
                </a:highlight>
                <a:latin typeface="Times New Roman"/>
                <a:ea typeface="Times New Roman"/>
                <a:cs typeface="Times New Roman"/>
                <a:sym typeface="Times New Roman"/>
              </a:rPr>
              <a:t>-Sign Up Button</a:t>
            </a:r>
            <a:endParaRPr>
              <a:solidFill>
                <a:srgbClr val="21212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a:solidFill>
                  <a:srgbClr val="212121"/>
                </a:solidFill>
                <a:latin typeface="Times New Roman"/>
                <a:ea typeface="Times New Roman"/>
                <a:cs typeface="Times New Roman"/>
                <a:sym typeface="Times New Roman"/>
              </a:rPr>
              <a:t>To read or write data from the database, you need an instance of </a:t>
            </a:r>
            <a:r>
              <a:rPr lang="en">
                <a:solidFill>
                  <a:schemeClr val="dk1"/>
                </a:solidFill>
                <a:highlight>
                  <a:srgbClr val="FFFF00"/>
                </a:highlight>
                <a:latin typeface="Times New Roman"/>
                <a:ea typeface="Times New Roman"/>
                <a:cs typeface="Times New Roman"/>
                <a:sym typeface="Times New Roman"/>
              </a:rPr>
              <a:t>DatabaseReference</a:t>
            </a:r>
            <a:endParaRPr>
              <a:solidFill>
                <a:schemeClr val="dk1"/>
              </a:solidFill>
              <a:highlight>
                <a:srgbClr val="FFFF00"/>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highlight>
                  <a:schemeClr val="lt1"/>
                </a:highlight>
                <a:latin typeface="Times New Roman"/>
                <a:ea typeface="Times New Roman"/>
                <a:cs typeface="Times New Roman"/>
                <a:sym typeface="Times New Roman"/>
              </a:rPr>
              <a:t>FirebaseDatabase database = FirebaseDatabase.getInstance();</a:t>
            </a:r>
            <a:endParaRPr>
              <a:solidFill>
                <a:schemeClr val="dk1"/>
              </a:solidFill>
              <a:highlight>
                <a:schemeClr val="lt1"/>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a:solidFill>
                  <a:srgbClr val="000080"/>
                </a:solidFill>
                <a:highlight>
                  <a:schemeClr val="lt1"/>
                </a:highlight>
                <a:latin typeface="Times New Roman"/>
                <a:ea typeface="Times New Roman"/>
                <a:cs typeface="Times New Roman"/>
                <a:sym typeface="Times New Roman"/>
              </a:rPr>
              <a:t>final </a:t>
            </a:r>
            <a:r>
              <a:rPr lang="en">
                <a:solidFill>
                  <a:schemeClr val="dk1"/>
                </a:solidFill>
                <a:highlight>
                  <a:schemeClr val="lt1"/>
                </a:highlight>
                <a:latin typeface="Times New Roman"/>
                <a:ea typeface="Times New Roman"/>
                <a:cs typeface="Times New Roman"/>
                <a:sym typeface="Times New Roman"/>
              </a:rPr>
              <a:t>DatabaseReference table_user = database.getReference(</a:t>
            </a:r>
            <a:r>
              <a:rPr b="1" lang="en">
                <a:solidFill>
                  <a:srgbClr val="008000"/>
                </a:solidFill>
                <a:highlight>
                  <a:schemeClr val="lt1"/>
                </a:highlight>
                <a:latin typeface="Times New Roman"/>
                <a:ea typeface="Times New Roman"/>
                <a:cs typeface="Times New Roman"/>
                <a:sym typeface="Times New Roman"/>
              </a:rPr>
              <a:t>"User"</a:t>
            </a:r>
            <a:r>
              <a:rPr lang="en">
                <a:solidFill>
                  <a:schemeClr val="dk1"/>
                </a:solidFill>
                <a:highlight>
                  <a:schemeClr val="lt1"/>
                </a:highlight>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dk1"/>
                </a:solidFill>
                <a:highlight>
                  <a:srgbClr val="FFFF00"/>
                </a:highlight>
                <a:latin typeface="Times New Roman"/>
                <a:ea typeface="Times New Roman"/>
                <a:cs typeface="Times New Roman"/>
                <a:sym typeface="Times New Roman"/>
              </a:rPr>
              <a:t>onDataChange(DataSnapshot dataSnapshot)</a:t>
            </a:r>
            <a:endParaRPr>
              <a:solidFill>
                <a:schemeClr val="dk1"/>
              </a:solidFill>
              <a:highlight>
                <a:srgbClr val="FFFF00"/>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474747"/>
                </a:solidFill>
                <a:latin typeface="Times New Roman"/>
                <a:ea typeface="Times New Roman"/>
                <a:cs typeface="Times New Roman"/>
                <a:sym typeface="Times New Roman"/>
              </a:rPr>
              <a:t>-DataSnapshot instance contains data from a Firebase location and compare it to the input if already exist will  show a toast text that  the number already exist</a:t>
            </a:r>
            <a:endParaRPr>
              <a:solidFill>
                <a:srgbClr val="474747"/>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highlight>
                  <a:srgbClr val="FFFFFF"/>
                </a:highlight>
              </a:rPr>
              <a:t>Toast.</a:t>
            </a:r>
            <a:r>
              <a:rPr i="1" lang="en">
                <a:solidFill>
                  <a:schemeClr val="dk1"/>
                </a:solidFill>
                <a:highlight>
                  <a:srgbClr val="FFFFFF"/>
                </a:highlight>
              </a:rPr>
              <a:t>makeText</a:t>
            </a:r>
            <a:r>
              <a:rPr lang="en">
                <a:solidFill>
                  <a:schemeClr val="dk1"/>
                </a:solidFill>
                <a:highlight>
                  <a:srgbClr val="FFFFFF"/>
                </a:highlight>
              </a:rPr>
              <a:t>(SignUp.</a:t>
            </a:r>
            <a:r>
              <a:rPr b="1" lang="en">
                <a:solidFill>
                  <a:srgbClr val="000080"/>
                </a:solidFill>
                <a:highlight>
                  <a:srgbClr val="FFFFFF"/>
                </a:highlight>
              </a:rPr>
              <a:t>this</a:t>
            </a:r>
            <a:r>
              <a:rPr lang="en">
                <a:solidFill>
                  <a:schemeClr val="dk1"/>
                </a:solidFill>
                <a:highlight>
                  <a:srgbClr val="FFFFFF"/>
                </a:highlight>
              </a:rPr>
              <a:t>, </a:t>
            </a:r>
            <a:r>
              <a:rPr b="1" lang="en">
                <a:solidFill>
                  <a:srgbClr val="008000"/>
                </a:solidFill>
                <a:highlight>
                  <a:srgbClr val="FFFFFF"/>
                </a:highlight>
              </a:rPr>
              <a:t>"Phone number already registered !"</a:t>
            </a:r>
            <a:r>
              <a:rPr lang="en">
                <a:solidFill>
                  <a:schemeClr val="dk1"/>
                </a:solidFill>
                <a:highlight>
                  <a:srgbClr val="FFFFFF"/>
                </a:highlight>
              </a:rPr>
              <a:t>,</a:t>
            </a:r>
            <a:endParaRPr>
              <a:solidFill>
                <a:schemeClr val="dk1"/>
              </a:solidFill>
              <a:highlight>
                <a:srgbClr val="FFFFFF"/>
              </a:highlight>
            </a:endParaRPr>
          </a:p>
          <a:p>
            <a:pPr indent="0" lvl="0" marL="0" rtl="0" algn="l">
              <a:lnSpc>
                <a:spcPct val="150000"/>
              </a:lnSpc>
              <a:spcBef>
                <a:spcPts val="0"/>
              </a:spcBef>
              <a:spcAft>
                <a:spcPts val="0"/>
              </a:spcAft>
              <a:buNone/>
            </a:pPr>
            <a:r>
              <a:rPr lang="en">
                <a:solidFill>
                  <a:srgbClr val="474747"/>
                </a:solidFill>
                <a:latin typeface="Times New Roman"/>
                <a:ea typeface="Times New Roman"/>
                <a:cs typeface="Times New Roman"/>
                <a:sym typeface="Times New Roman"/>
              </a:rPr>
              <a:t>-else  if not It Will get the text and set the value to the User database and sign up</a:t>
            </a:r>
            <a:endParaRPr>
              <a:latin typeface="Times New Roman"/>
              <a:ea typeface="Times New Roman"/>
              <a:cs typeface="Times New Roman"/>
              <a:sym typeface="Times New Roman"/>
            </a:endParaRPr>
          </a:p>
        </p:txBody>
      </p:sp>
    </p:spTree>
  </p:cSld>
  <p:clrMapOvr>
    <a:masterClrMapping/>
  </p:clrMapOvr>
  <mc:AlternateContent>
    <mc:Choice Requires="p14">
      <p:transition spd="slow">
        <p14:prism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rmation">
  <a:themeElements>
    <a:clrScheme name="Formation">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ormatio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